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5"/>
  </p:notesMasterIdLst>
  <p:sldIdLst>
    <p:sldId id="256" r:id="rId2"/>
    <p:sldId id="311" r:id="rId3"/>
    <p:sldId id="312" r:id="rId4"/>
    <p:sldId id="259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1" r:id="rId13"/>
    <p:sldId id="322" r:id="rId14"/>
    <p:sldId id="323" r:id="rId15"/>
    <p:sldId id="324" r:id="rId16"/>
    <p:sldId id="325" r:id="rId17"/>
    <p:sldId id="326" r:id="rId18"/>
    <p:sldId id="334" r:id="rId19"/>
    <p:sldId id="267" r:id="rId20"/>
    <p:sldId id="327" r:id="rId21"/>
    <p:sldId id="328" r:id="rId22"/>
    <p:sldId id="331" r:id="rId23"/>
    <p:sldId id="330" r:id="rId24"/>
    <p:sldId id="332" r:id="rId25"/>
    <p:sldId id="333" r:id="rId26"/>
    <p:sldId id="335" r:id="rId27"/>
    <p:sldId id="337" r:id="rId28"/>
    <p:sldId id="336" r:id="rId29"/>
    <p:sldId id="341" r:id="rId30"/>
    <p:sldId id="338" r:id="rId31"/>
    <p:sldId id="329" r:id="rId32"/>
    <p:sldId id="339" r:id="rId33"/>
    <p:sldId id="340" r:id="rId34"/>
  </p:sldIdLst>
  <p:sldSz cx="9144000" cy="5143500" type="screen16x9"/>
  <p:notesSz cx="6858000" cy="9144000"/>
  <p:embeddedFontLst>
    <p:embeddedFont>
      <p:font typeface="Albert Sans" panose="020B0604020202020204" charset="0"/>
      <p:regular r:id="rId36"/>
      <p:bold r:id="rId37"/>
      <p:italic r:id="rId38"/>
      <p:boldItalic r:id="rId39"/>
    </p:embeddedFont>
    <p:embeddedFont>
      <p:font typeface="DM Serif Text" pitchFamily="2" charset="0"/>
      <p:regular r:id="rId40"/>
      <p:italic r:id="rId41"/>
    </p:embeddedFont>
    <p:embeddedFont>
      <p:font typeface="Georgia" panose="02040502050405020303" pitchFamily="18" charset="0"/>
      <p:regular r:id="rId42"/>
      <p:bold r:id="rId43"/>
      <p:italic r:id="rId44"/>
      <p:boldItalic r:id="rId45"/>
    </p:embeddedFont>
    <p:embeddedFont>
      <p:font typeface="Lora" pitchFamily="2" charset="0"/>
      <p:regular r:id="rId46"/>
      <p:bold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D46FF-CE44-48FE-81F0-D8A551B43428}">
  <a:tblStyle styleId="{E1BD46FF-CE44-48FE-81F0-D8A551B434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BC91CA-78DD-48BD-ABD7-BD708DAE1B78}" type="doc">
      <dgm:prSet loTypeId="urn:microsoft.com/office/officeart/2016/7/layout/BasicLinearProcessNumbered" loCatId="process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8636F0B4-B8DA-42FA-9D87-3D9302566BA7}">
      <dgm:prSet/>
      <dgm:spPr/>
      <dgm:t>
        <a:bodyPr/>
        <a:lstStyle/>
        <a:p>
          <a:r>
            <a:rPr lang="en-US" b="0" i="0" dirty="0"/>
            <a:t>Enhance music by adding models like </a:t>
          </a:r>
          <a:r>
            <a:rPr lang="en-US" b="0" i="0" dirty="0" err="1"/>
            <a:t>MuseGAN</a:t>
          </a:r>
          <a:endParaRPr lang="en-US" dirty="0"/>
        </a:p>
      </dgm:t>
    </dgm:pt>
    <dgm:pt modelId="{D98B6046-62FD-4F7D-9910-06BB46CC857C}" type="parTrans" cxnId="{3C488CBE-8A94-45B2-8AEC-AB164E305399}">
      <dgm:prSet/>
      <dgm:spPr/>
      <dgm:t>
        <a:bodyPr/>
        <a:lstStyle/>
        <a:p>
          <a:endParaRPr lang="en-US"/>
        </a:p>
      </dgm:t>
    </dgm:pt>
    <dgm:pt modelId="{19DE5732-C15D-4AFF-B6D1-C45C6C1B126D}" type="sibTrans" cxnId="{3C488CBE-8A94-45B2-8AEC-AB164E305399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23429AA3-9A99-4666-9BB5-5D267447E12D}">
      <dgm:prSet/>
      <dgm:spPr/>
      <dgm:t>
        <a:bodyPr/>
        <a:lstStyle/>
        <a:p>
          <a:r>
            <a:rPr lang="en-US" b="0" i="0"/>
            <a:t>Try it on real time or videos</a:t>
          </a:r>
          <a:endParaRPr lang="en-US"/>
        </a:p>
      </dgm:t>
    </dgm:pt>
    <dgm:pt modelId="{0AA84AB9-EDED-487F-AFE7-A88BAEEFDD46}" type="parTrans" cxnId="{67C04355-DF56-4F3D-9587-1E439461D1C7}">
      <dgm:prSet/>
      <dgm:spPr/>
      <dgm:t>
        <a:bodyPr/>
        <a:lstStyle/>
        <a:p>
          <a:endParaRPr lang="en-US"/>
        </a:p>
      </dgm:t>
    </dgm:pt>
    <dgm:pt modelId="{B3C0C200-0809-41CF-BE22-4ECAFC2237AC}" type="sibTrans" cxnId="{67C04355-DF56-4F3D-9587-1E439461D1C7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26E8A3FA-0E29-43F8-B366-534B979FCD34}">
      <dgm:prSet/>
      <dgm:spPr/>
      <dgm:t>
        <a:bodyPr/>
        <a:lstStyle/>
        <a:p>
          <a:r>
            <a:rPr lang="en-US" dirty="0"/>
            <a:t>Use another model for caption enhancement like Jukebox by OpenAI</a:t>
          </a:r>
        </a:p>
      </dgm:t>
    </dgm:pt>
    <dgm:pt modelId="{D2BBB29F-3187-47D8-ABCD-FDD8C0A551FF}" type="parTrans" cxnId="{FCD6C55E-B162-494E-849C-8DE3D80C90F5}">
      <dgm:prSet/>
      <dgm:spPr/>
      <dgm:t>
        <a:bodyPr/>
        <a:lstStyle/>
        <a:p>
          <a:endParaRPr lang="en-US"/>
        </a:p>
      </dgm:t>
    </dgm:pt>
    <dgm:pt modelId="{7DDD86C1-7DF1-4C2B-ADC7-76E6C7ADA237}" type="sibTrans" cxnId="{FCD6C55E-B162-494E-849C-8DE3D80C90F5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BC7325DB-CC74-4CBA-BA6F-01BA99465901}" type="pres">
      <dgm:prSet presAssocID="{DBBC91CA-78DD-48BD-ABD7-BD708DAE1B78}" presName="Name0" presStyleCnt="0">
        <dgm:presLayoutVars>
          <dgm:animLvl val="lvl"/>
          <dgm:resizeHandles val="exact"/>
        </dgm:presLayoutVars>
      </dgm:prSet>
      <dgm:spPr/>
    </dgm:pt>
    <dgm:pt modelId="{C13E6DF7-4EF0-4DEA-8052-8622AFD6386A}" type="pres">
      <dgm:prSet presAssocID="{8636F0B4-B8DA-42FA-9D87-3D9302566BA7}" presName="compositeNode" presStyleCnt="0">
        <dgm:presLayoutVars>
          <dgm:bulletEnabled val="1"/>
        </dgm:presLayoutVars>
      </dgm:prSet>
      <dgm:spPr/>
    </dgm:pt>
    <dgm:pt modelId="{06886ED2-509B-4453-BC13-5469ED47AAD3}" type="pres">
      <dgm:prSet presAssocID="{8636F0B4-B8DA-42FA-9D87-3D9302566BA7}" presName="bgRect" presStyleLbl="bgAccFollowNode1" presStyleIdx="0" presStyleCnt="3"/>
      <dgm:spPr/>
    </dgm:pt>
    <dgm:pt modelId="{FED1E42E-76D9-42CE-B8E4-CED8275C45CC}" type="pres">
      <dgm:prSet presAssocID="{19DE5732-C15D-4AFF-B6D1-C45C6C1B126D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7F0C2DE0-97A0-4385-B5A1-95E61C1DB4D4}" type="pres">
      <dgm:prSet presAssocID="{8636F0B4-B8DA-42FA-9D87-3D9302566BA7}" presName="bottomLine" presStyleLbl="alignNode1" presStyleIdx="1" presStyleCnt="6">
        <dgm:presLayoutVars/>
      </dgm:prSet>
      <dgm:spPr/>
    </dgm:pt>
    <dgm:pt modelId="{A47893C6-BBBC-4FC4-BA75-A64C6A58F4BB}" type="pres">
      <dgm:prSet presAssocID="{8636F0B4-B8DA-42FA-9D87-3D9302566BA7}" presName="nodeText" presStyleLbl="bgAccFollowNode1" presStyleIdx="0" presStyleCnt="3">
        <dgm:presLayoutVars>
          <dgm:bulletEnabled val="1"/>
        </dgm:presLayoutVars>
      </dgm:prSet>
      <dgm:spPr/>
    </dgm:pt>
    <dgm:pt modelId="{409DA80B-3EC9-4D98-903A-B968C42126DC}" type="pres">
      <dgm:prSet presAssocID="{19DE5732-C15D-4AFF-B6D1-C45C6C1B126D}" presName="sibTrans" presStyleCnt="0"/>
      <dgm:spPr/>
    </dgm:pt>
    <dgm:pt modelId="{452819BA-F77D-45C2-B8BA-B8FFC51F63DB}" type="pres">
      <dgm:prSet presAssocID="{26E8A3FA-0E29-43F8-B366-534B979FCD34}" presName="compositeNode" presStyleCnt="0">
        <dgm:presLayoutVars>
          <dgm:bulletEnabled val="1"/>
        </dgm:presLayoutVars>
      </dgm:prSet>
      <dgm:spPr/>
    </dgm:pt>
    <dgm:pt modelId="{EFF4E84B-0A8E-48AD-A51E-DB496AEC0002}" type="pres">
      <dgm:prSet presAssocID="{26E8A3FA-0E29-43F8-B366-534B979FCD34}" presName="bgRect" presStyleLbl="bgAccFollowNode1" presStyleIdx="1" presStyleCnt="3"/>
      <dgm:spPr/>
    </dgm:pt>
    <dgm:pt modelId="{386E37D1-83ED-40B7-9C70-D00C7B36D285}" type="pres">
      <dgm:prSet presAssocID="{7DDD86C1-7DF1-4C2B-ADC7-76E6C7ADA237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7355DD0A-718E-4C97-8265-87975970669C}" type="pres">
      <dgm:prSet presAssocID="{26E8A3FA-0E29-43F8-B366-534B979FCD34}" presName="bottomLine" presStyleLbl="alignNode1" presStyleIdx="3" presStyleCnt="6">
        <dgm:presLayoutVars/>
      </dgm:prSet>
      <dgm:spPr/>
    </dgm:pt>
    <dgm:pt modelId="{8BCAF746-E048-48AB-B22F-FAF2B5F886C2}" type="pres">
      <dgm:prSet presAssocID="{26E8A3FA-0E29-43F8-B366-534B979FCD34}" presName="nodeText" presStyleLbl="bgAccFollowNode1" presStyleIdx="1" presStyleCnt="3">
        <dgm:presLayoutVars>
          <dgm:bulletEnabled val="1"/>
        </dgm:presLayoutVars>
      </dgm:prSet>
      <dgm:spPr/>
    </dgm:pt>
    <dgm:pt modelId="{8710B4ED-9EE2-4E0B-9BA0-B7F7F4BB0CC8}" type="pres">
      <dgm:prSet presAssocID="{7DDD86C1-7DF1-4C2B-ADC7-76E6C7ADA237}" presName="sibTrans" presStyleCnt="0"/>
      <dgm:spPr/>
    </dgm:pt>
    <dgm:pt modelId="{02623C28-DD1F-476F-8706-944FEED1FF61}" type="pres">
      <dgm:prSet presAssocID="{23429AA3-9A99-4666-9BB5-5D267447E12D}" presName="compositeNode" presStyleCnt="0">
        <dgm:presLayoutVars>
          <dgm:bulletEnabled val="1"/>
        </dgm:presLayoutVars>
      </dgm:prSet>
      <dgm:spPr/>
    </dgm:pt>
    <dgm:pt modelId="{AF7995E8-9E9B-4C59-BA76-9167B1D155BE}" type="pres">
      <dgm:prSet presAssocID="{23429AA3-9A99-4666-9BB5-5D267447E12D}" presName="bgRect" presStyleLbl="bgAccFollowNode1" presStyleIdx="2" presStyleCnt="3"/>
      <dgm:spPr/>
    </dgm:pt>
    <dgm:pt modelId="{990DB923-BCCB-4DD3-B647-CAEEFBC534E7}" type="pres">
      <dgm:prSet presAssocID="{B3C0C200-0809-41CF-BE22-4ECAFC2237AC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0889733E-2262-4190-B355-7DE9B1B1E707}" type="pres">
      <dgm:prSet presAssocID="{23429AA3-9A99-4666-9BB5-5D267447E12D}" presName="bottomLine" presStyleLbl="alignNode1" presStyleIdx="5" presStyleCnt="6">
        <dgm:presLayoutVars/>
      </dgm:prSet>
      <dgm:spPr/>
    </dgm:pt>
    <dgm:pt modelId="{D149114B-2F98-4128-9D2E-1C2323100892}" type="pres">
      <dgm:prSet presAssocID="{23429AA3-9A99-4666-9BB5-5D267447E12D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33216201-AFE8-402A-A719-436A54C00B6E}" type="presOf" srcId="{8636F0B4-B8DA-42FA-9D87-3D9302566BA7}" destId="{06886ED2-509B-4453-BC13-5469ED47AAD3}" srcOrd="0" destOrd="0" presId="urn:microsoft.com/office/officeart/2016/7/layout/BasicLinearProcessNumbered"/>
    <dgm:cxn modelId="{ABAD6624-098B-46D5-916E-DEFD6ADE84FC}" type="presOf" srcId="{19DE5732-C15D-4AFF-B6D1-C45C6C1B126D}" destId="{FED1E42E-76D9-42CE-B8E4-CED8275C45CC}" srcOrd="0" destOrd="0" presId="urn:microsoft.com/office/officeart/2016/7/layout/BasicLinearProcessNumbered"/>
    <dgm:cxn modelId="{46A9AD31-B26C-4E4D-8280-6DC8071AB757}" type="presOf" srcId="{DBBC91CA-78DD-48BD-ABD7-BD708DAE1B78}" destId="{BC7325DB-CC74-4CBA-BA6F-01BA99465901}" srcOrd="0" destOrd="0" presId="urn:microsoft.com/office/officeart/2016/7/layout/BasicLinearProcessNumbered"/>
    <dgm:cxn modelId="{A8BD4E3B-4ADD-4214-AB5F-965F6BF2584B}" type="presOf" srcId="{7DDD86C1-7DF1-4C2B-ADC7-76E6C7ADA237}" destId="{386E37D1-83ED-40B7-9C70-D00C7B36D285}" srcOrd="0" destOrd="0" presId="urn:microsoft.com/office/officeart/2016/7/layout/BasicLinearProcessNumbered"/>
    <dgm:cxn modelId="{FCD6C55E-B162-494E-849C-8DE3D80C90F5}" srcId="{DBBC91CA-78DD-48BD-ABD7-BD708DAE1B78}" destId="{26E8A3FA-0E29-43F8-B366-534B979FCD34}" srcOrd="1" destOrd="0" parTransId="{D2BBB29F-3187-47D8-ABCD-FDD8C0A551FF}" sibTransId="{7DDD86C1-7DF1-4C2B-ADC7-76E6C7ADA237}"/>
    <dgm:cxn modelId="{156A1F63-6E23-4EC3-A43B-EBD2230E9005}" type="presOf" srcId="{26E8A3FA-0E29-43F8-B366-534B979FCD34}" destId="{8BCAF746-E048-48AB-B22F-FAF2B5F886C2}" srcOrd="1" destOrd="0" presId="urn:microsoft.com/office/officeart/2016/7/layout/BasicLinearProcessNumbered"/>
    <dgm:cxn modelId="{67C04355-DF56-4F3D-9587-1E439461D1C7}" srcId="{DBBC91CA-78DD-48BD-ABD7-BD708DAE1B78}" destId="{23429AA3-9A99-4666-9BB5-5D267447E12D}" srcOrd="2" destOrd="0" parTransId="{0AA84AB9-EDED-487F-AFE7-A88BAEEFDD46}" sibTransId="{B3C0C200-0809-41CF-BE22-4ECAFC2237AC}"/>
    <dgm:cxn modelId="{FD47A978-82B9-4CBC-B460-B914DC90DBA6}" type="presOf" srcId="{23429AA3-9A99-4666-9BB5-5D267447E12D}" destId="{D149114B-2F98-4128-9D2E-1C2323100892}" srcOrd="1" destOrd="0" presId="urn:microsoft.com/office/officeart/2016/7/layout/BasicLinearProcessNumbered"/>
    <dgm:cxn modelId="{A66F12AF-CE24-4E18-8EE1-D300724A0BFC}" type="presOf" srcId="{B3C0C200-0809-41CF-BE22-4ECAFC2237AC}" destId="{990DB923-BCCB-4DD3-B647-CAEEFBC534E7}" srcOrd="0" destOrd="0" presId="urn:microsoft.com/office/officeart/2016/7/layout/BasicLinearProcessNumbered"/>
    <dgm:cxn modelId="{DC480DBD-3675-4BD6-BBF8-C1D37C4C3FF9}" type="presOf" srcId="{26E8A3FA-0E29-43F8-B366-534B979FCD34}" destId="{EFF4E84B-0A8E-48AD-A51E-DB496AEC0002}" srcOrd="0" destOrd="0" presId="urn:microsoft.com/office/officeart/2016/7/layout/BasicLinearProcessNumbered"/>
    <dgm:cxn modelId="{3C488CBE-8A94-45B2-8AEC-AB164E305399}" srcId="{DBBC91CA-78DD-48BD-ABD7-BD708DAE1B78}" destId="{8636F0B4-B8DA-42FA-9D87-3D9302566BA7}" srcOrd="0" destOrd="0" parTransId="{D98B6046-62FD-4F7D-9910-06BB46CC857C}" sibTransId="{19DE5732-C15D-4AFF-B6D1-C45C6C1B126D}"/>
    <dgm:cxn modelId="{ED1DC4E1-B29B-4833-9A8A-7E9CED2BE388}" type="presOf" srcId="{8636F0B4-B8DA-42FA-9D87-3D9302566BA7}" destId="{A47893C6-BBBC-4FC4-BA75-A64C6A58F4BB}" srcOrd="1" destOrd="0" presId="urn:microsoft.com/office/officeart/2016/7/layout/BasicLinearProcessNumbered"/>
    <dgm:cxn modelId="{43C533EB-AD17-4B65-A22F-6DB7D636B51D}" type="presOf" srcId="{23429AA3-9A99-4666-9BB5-5D267447E12D}" destId="{AF7995E8-9E9B-4C59-BA76-9167B1D155BE}" srcOrd="0" destOrd="0" presId="urn:microsoft.com/office/officeart/2016/7/layout/BasicLinearProcessNumbered"/>
    <dgm:cxn modelId="{BD98E2BC-3BB3-4E35-858F-95457D36EB56}" type="presParOf" srcId="{BC7325DB-CC74-4CBA-BA6F-01BA99465901}" destId="{C13E6DF7-4EF0-4DEA-8052-8622AFD6386A}" srcOrd="0" destOrd="0" presId="urn:microsoft.com/office/officeart/2016/7/layout/BasicLinearProcessNumbered"/>
    <dgm:cxn modelId="{DE141EBD-279B-43CF-B381-B85A7205825A}" type="presParOf" srcId="{C13E6DF7-4EF0-4DEA-8052-8622AFD6386A}" destId="{06886ED2-509B-4453-BC13-5469ED47AAD3}" srcOrd="0" destOrd="0" presId="urn:microsoft.com/office/officeart/2016/7/layout/BasicLinearProcessNumbered"/>
    <dgm:cxn modelId="{B16D9055-E894-4E83-82BC-9FEE9310A15D}" type="presParOf" srcId="{C13E6DF7-4EF0-4DEA-8052-8622AFD6386A}" destId="{FED1E42E-76D9-42CE-B8E4-CED8275C45CC}" srcOrd="1" destOrd="0" presId="urn:microsoft.com/office/officeart/2016/7/layout/BasicLinearProcessNumbered"/>
    <dgm:cxn modelId="{A7B89CDE-E899-49BE-B628-ED9E07B93602}" type="presParOf" srcId="{C13E6DF7-4EF0-4DEA-8052-8622AFD6386A}" destId="{7F0C2DE0-97A0-4385-B5A1-95E61C1DB4D4}" srcOrd="2" destOrd="0" presId="urn:microsoft.com/office/officeart/2016/7/layout/BasicLinearProcessNumbered"/>
    <dgm:cxn modelId="{51C9907F-55D5-4983-88A6-2C34BFBA47F2}" type="presParOf" srcId="{C13E6DF7-4EF0-4DEA-8052-8622AFD6386A}" destId="{A47893C6-BBBC-4FC4-BA75-A64C6A58F4BB}" srcOrd="3" destOrd="0" presId="urn:microsoft.com/office/officeart/2016/7/layout/BasicLinearProcessNumbered"/>
    <dgm:cxn modelId="{66413D93-F3A2-4DB4-986C-B465FDDA90BD}" type="presParOf" srcId="{BC7325DB-CC74-4CBA-BA6F-01BA99465901}" destId="{409DA80B-3EC9-4D98-903A-B968C42126DC}" srcOrd="1" destOrd="0" presId="urn:microsoft.com/office/officeart/2016/7/layout/BasicLinearProcessNumbered"/>
    <dgm:cxn modelId="{E7596B6B-410C-4EAE-AE9A-84F99DA4AF5F}" type="presParOf" srcId="{BC7325DB-CC74-4CBA-BA6F-01BA99465901}" destId="{452819BA-F77D-45C2-B8BA-B8FFC51F63DB}" srcOrd="2" destOrd="0" presId="urn:microsoft.com/office/officeart/2016/7/layout/BasicLinearProcessNumbered"/>
    <dgm:cxn modelId="{A3EE20D1-DB7D-4550-9B9E-73C1B8B162E7}" type="presParOf" srcId="{452819BA-F77D-45C2-B8BA-B8FFC51F63DB}" destId="{EFF4E84B-0A8E-48AD-A51E-DB496AEC0002}" srcOrd="0" destOrd="0" presId="urn:microsoft.com/office/officeart/2016/7/layout/BasicLinearProcessNumbered"/>
    <dgm:cxn modelId="{E9137E9D-0128-462F-8126-C0F0F7BB28B3}" type="presParOf" srcId="{452819BA-F77D-45C2-B8BA-B8FFC51F63DB}" destId="{386E37D1-83ED-40B7-9C70-D00C7B36D285}" srcOrd="1" destOrd="0" presId="urn:microsoft.com/office/officeart/2016/7/layout/BasicLinearProcessNumbered"/>
    <dgm:cxn modelId="{618EFA0A-0BE6-4934-BB64-DEE10EB79814}" type="presParOf" srcId="{452819BA-F77D-45C2-B8BA-B8FFC51F63DB}" destId="{7355DD0A-718E-4C97-8265-87975970669C}" srcOrd="2" destOrd="0" presId="urn:microsoft.com/office/officeart/2016/7/layout/BasicLinearProcessNumbered"/>
    <dgm:cxn modelId="{1426F101-308B-4CBB-BFBC-1F3981EB6685}" type="presParOf" srcId="{452819BA-F77D-45C2-B8BA-B8FFC51F63DB}" destId="{8BCAF746-E048-48AB-B22F-FAF2B5F886C2}" srcOrd="3" destOrd="0" presId="urn:microsoft.com/office/officeart/2016/7/layout/BasicLinearProcessNumbered"/>
    <dgm:cxn modelId="{8EE6F888-7146-4378-92AF-9D88536B8CD0}" type="presParOf" srcId="{BC7325DB-CC74-4CBA-BA6F-01BA99465901}" destId="{8710B4ED-9EE2-4E0B-9BA0-B7F7F4BB0CC8}" srcOrd="3" destOrd="0" presId="urn:microsoft.com/office/officeart/2016/7/layout/BasicLinearProcessNumbered"/>
    <dgm:cxn modelId="{57A0A708-A397-4B68-B6FC-E63E69D8F5AD}" type="presParOf" srcId="{BC7325DB-CC74-4CBA-BA6F-01BA99465901}" destId="{02623C28-DD1F-476F-8706-944FEED1FF61}" srcOrd="4" destOrd="0" presId="urn:microsoft.com/office/officeart/2016/7/layout/BasicLinearProcessNumbered"/>
    <dgm:cxn modelId="{A66A821D-6D34-4C6D-912A-E638D3BCB4DB}" type="presParOf" srcId="{02623C28-DD1F-476F-8706-944FEED1FF61}" destId="{AF7995E8-9E9B-4C59-BA76-9167B1D155BE}" srcOrd="0" destOrd="0" presId="urn:microsoft.com/office/officeart/2016/7/layout/BasicLinearProcessNumbered"/>
    <dgm:cxn modelId="{4CB2FFDD-D4FE-4F13-A058-EF31E5CB62AD}" type="presParOf" srcId="{02623C28-DD1F-476F-8706-944FEED1FF61}" destId="{990DB923-BCCB-4DD3-B647-CAEEFBC534E7}" srcOrd="1" destOrd="0" presId="urn:microsoft.com/office/officeart/2016/7/layout/BasicLinearProcessNumbered"/>
    <dgm:cxn modelId="{9EB7D7B9-D058-40E3-84DE-EC23E39EAB90}" type="presParOf" srcId="{02623C28-DD1F-476F-8706-944FEED1FF61}" destId="{0889733E-2262-4190-B355-7DE9B1B1E707}" srcOrd="2" destOrd="0" presId="urn:microsoft.com/office/officeart/2016/7/layout/BasicLinearProcessNumbered"/>
    <dgm:cxn modelId="{3F9EE0B3-891B-4384-B2FA-65C3141F0244}" type="presParOf" srcId="{02623C28-DD1F-476F-8706-944FEED1FF61}" destId="{D149114B-2F98-4128-9D2E-1C232310089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86ED2-509B-4453-BC13-5469ED47AAD3}">
      <dsp:nvSpPr>
        <dsp:cNvPr id="0" name=""/>
        <dsp:cNvSpPr/>
      </dsp:nvSpPr>
      <dsp:spPr>
        <a:xfrm>
          <a:off x="0" y="0"/>
          <a:ext cx="2464593" cy="326440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Enhance music by adding models like </a:t>
          </a:r>
          <a:r>
            <a:rPr lang="en-US" sz="2000" b="0" i="0" kern="1200" dirty="0" err="1"/>
            <a:t>MuseGAN</a:t>
          </a:r>
          <a:endParaRPr lang="en-US" sz="2000" kern="1200" dirty="0"/>
        </a:p>
      </dsp:txBody>
      <dsp:txXfrm>
        <a:off x="0" y="1240475"/>
        <a:ext cx="2464593" cy="1958644"/>
      </dsp:txXfrm>
    </dsp:sp>
    <dsp:sp modelId="{FED1E42E-76D9-42CE-B8E4-CED8275C45CC}">
      <dsp:nvSpPr>
        <dsp:cNvPr id="0" name=""/>
        <dsp:cNvSpPr/>
      </dsp:nvSpPr>
      <dsp:spPr>
        <a:xfrm>
          <a:off x="742635" y="326440"/>
          <a:ext cx="979322" cy="97932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352" tIns="12700" rIns="76352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1</a:t>
          </a:r>
        </a:p>
      </dsp:txBody>
      <dsp:txXfrm>
        <a:off x="886053" y="469858"/>
        <a:ext cx="692486" cy="692486"/>
      </dsp:txXfrm>
    </dsp:sp>
    <dsp:sp modelId="{7F0C2DE0-97A0-4385-B5A1-95E61C1DB4D4}">
      <dsp:nvSpPr>
        <dsp:cNvPr id="0" name=""/>
        <dsp:cNvSpPr/>
      </dsp:nvSpPr>
      <dsp:spPr>
        <a:xfrm>
          <a:off x="0" y="3264336"/>
          <a:ext cx="2464593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F4E84B-0A8E-48AD-A51E-DB496AEC0002}">
      <dsp:nvSpPr>
        <dsp:cNvPr id="0" name=""/>
        <dsp:cNvSpPr/>
      </dsp:nvSpPr>
      <dsp:spPr>
        <a:xfrm>
          <a:off x="2711053" y="0"/>
          <a:ext cx="2464593" cy="326440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another model for caption enhancement like Jukebox by OpenAI</a:t>
          </a:r>
        </a:p>
      </dsp:txBody>
      <dsp:txXfrm>
        <a:off x="2711053" y="1240475"/>
        <a:ext cx="2464593" cy="1958644"/>
      </dsp:txXfrm>
    </dsp:sp>
    <dsp:sp modelId="{386E37D1-83ED-40B7-9C70-D00C7B36D285}">
      <dsp:nvSpPr>
        <dsp:cNvPr id="0" name=""/>
        <dsp:cNvSpPr/>
      </dsp:nvSpPr>
      <dsp:spPr>
        <a:xfrm>
          <a:off x="3453688" y="326440"/>
          <a:ext cx="979322" cy="97932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352" tIns="12700" rIns="76352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2</a:t>
          </a:r>
        </a:p>
      </dsp:txBody>
      <dsp:txXfrm>
        <a:off x="3597106" y="469858"/>
        <a:ext cx="692486" cy="692486"/>
      </dsp:txXfrm>
    </dsp:sp>
    <dsp:sp modelId="{7355DD0A-718E-4C97-8265-87975970669C}">
      <dsp:nvSpPr>
        <dsp:cNvPr id="0" name=""/>
        <dsp:cNvSpPr/>
      </dsp:nvSpPr>
      <dsp:spPr>
        <a:xfrm>
          <a:off x="2711053" y="3264336"/>
          <a:ext cx="2464593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7995E8-9E9B-4C59-BA76-9167B1D155BE}">
      <dsp:nvSpPr>
        <dsp:cNvPr id="0" name=""/>
        <dsp:cNvSpPr/>
      </dsp:nvSpPr>
      <dsp:spPr>
        <a:xfrm>
          <a:off x="5422106" y="0"/>
          <a:ext cx="2464593" cy="326440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Try it on real time or videos</a:t>
          </a:r>
          <a:endParaRPr lang="en-US" sz="2000" kern="1200"/>
        </a:p>
      </dsp:txBody>
      <dsp:txXfrm>
        <a:off x="5422106" y="1240475"/>
        <a:ext cx="2464593" cy="1958644"/>
      </dsp:txXfrm>
    </dsp:sp>
    <dsp:sp modelId="{990DB923-BCCB-4DD3-B647-CAEEFBC534E7}">
      <dsp:nvSpPr>
        <dsp:cNvPr id="0" name=""/>
        <dsp:cNvSpPr/>
      </dsp:nvSpPr>
      <dsp:spPr>
        <a:xfrm>
          <a:off x="6164741" y="326440"/>
          <a:ext cx="979322" cy="97932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352" tIns="12700" rIns="76352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3</a:t>
          </a:r>
        </a:p>
      </dsp:txBody>
      <dsp:txXfrm>
        <a:off x="6308159" y="469858"/>
        <a:ext cx="692486" cy="692486"/>
      </dsp:txXfrm>
    </dsp:sp>
    <dsp:sp modelId="{0889733E-2262-4190-B355-7DE9B1B1E707}">
      <dsp:nvSpPr>
        <dsp:cNvPr id="0" name=""/>
        <dsp:cNvSpPr/>
      </dsp:nvSpPr>
      <dsp:spPr>
        <a:xfrm>
          <a:off x="5422106" y="3264336"/>
          <a:ext cx="2464593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4" name="Google Shape;8454;g25a9ed7ad31_1_1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5" name="Google Shape;8455;g25a9ed7ad31_1_1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2">
          <a:extLst>
            <a:ext uri="{FF2B5EF4-FFF2-40B4-BE49-F238E27FC236}">
              <a16:creationId xmlns:a16="http://schemas.microsoft.com/office/drawing/2014/main" id="{DC953E02-E094-9EEB-C792-723B77263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3" name="Google Shape;8553;g25ae5fc1c47_0_3323:notes">
            <a:extLst>
              <a:ext uri="{FF2B5EF4-FFF2-40B4-BE49-F238E27FC236}">
                <a16:creationId xmlns:a16="http://schemas.microsoft.com/office/drawing/2014/main" id="{278F1439-8D2E-61AC-A74D-87EE1D94CA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4" name="Google Shape;8554;g25ae5fc1c47_0_3323:notes">
            <a:extLst>
              <a:ext uri="{FF2B5EF4-FFF2-40B4-BE49-F238E27FC236}">
                <a16:creationId xmlns:a16="http://schemas.microsoft.com/office/drawing/2014/main" id="{A38C0BF6-30A0-6E76-C0DD-77EB38EA8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396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2">
          <a:extLst>
            <a:ext uri="{FF2B5EF4-FFF2-40B4-BE49-F238E27FC236}">
              <a16:creationId xmlns:a16="http://schemas.microsoft.com/office/drawing/2014/main" id="{A773B628-282A-7BFE-3127-8EB11DA05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3" name="Google Shape;8553;g25ae5fc1c47_0_3323:notes">
            <a:extLst>
              <a:ext uri="{FF2B5EF4-FFF2-40B4-BE49-F238E27FC236}">
                <a16:creationId xmlns:a16="http://schemas.microsoft.com/office/drawing/2014/main" id="{E52FEF21-0556-174D-7E8D-35E6B6D36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4" name="Google Shape;8554;g25ae5fc1c47_0_3323:notes">
            <a:extLst>
              <a:ext uri="{FF2B5EF4-FFF2-40B4-BE49-F238E27FC236}">
                <a16:creationId xmlns:a16="http://schemas.microsoft.com/office/drawing/2014/main" id="{F31D0DE8-17E3-0536-A16A-C095C89799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684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2">
          <a:extLst>
            <a:ext uri="{FF2B5EF4-FFF2-40B4-BE49-F238E27FC236}">
              <a16:creationId xmlns:a16="http://schemas.microsoft.com/office/drawing/2014/main" id="{B2C23721-097D-34A5-EBB9-7886EF812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3" name="Google Shape;8553;g25ae5fc1c47_0_3323:notes">
            <a:extLst>
              <a:ext uri="{FF2B5EF4-FFF2-40B4-BE49-F238E27FC236}">
                <a16:creationId xmlns:a16="http://schemas.microsoft.com/office/drawing/2014/main" id="{590D0A4E-9ECF-3C28-E71A-D1D8D9D960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4" name="Google Shape;8554;g25ae5fc1c47_0_3323:notes">
            <a:extLst>
              <a:ext uri="{FF2B5EF4-FFF2-40B4-BE49-F238E27FC236}">
                <a16:creationId xmlns:a16="http://schemas.microsoft.com/office/drawing/2014/main" id="{C5FB23F5-ACE0-9A09-D4C8-C4382E74A2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412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2">
          <a:extLst>
            <a:ext uri="{FF2B5EF4-FFF2-40B4-BE49-F238E27FC236}">
              <a16:creationId xmlns:a16="http://schemas.microsoft.com/office/drawing/2014/main" id="{69EF80B5-366C-3C7F-E653-F6299BB2A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3" name="Google Shape;8553;g25ae5fc1c47_0_3323:notes">
            <a:extLst>
              <a:ext uri="{FF2B5EF4-FFF2-40B4-BE49-F238E27FC236}">
                <a16:creationId xmlns:a16="http://schemas.microsoft.com/office/drawing/2014/main" id="{974410A8-2765-F84C-A351-CBD5A760C6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4" name="Google Shape;8554;g25ae5fc1c47_0_3323:notes">
            <a:extLst>
              <a:ext uri="{FF2B5EF4-FFF2-40B4-BE49-F238E27FC236}">
                <a16:creationId xmlns:a16="http://schemas.microsoft.com/office/drawing/2014/main" id="{DE7D0951-3959-EBBB-C929-0B873039E6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602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2">
          <a:extLst>
            <a:ext uri="{FF2B5EF4-FFF2-40B4-BE49-F238E27FC236}">
              <a16:creationId xmlns:a16="http://schemas.microsoft.com/office/drawing/2014/main" id="{548EB162-E0C3-69CC-49E0-C98315CDA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3" name="Google Shape;8553;g25ae5fc1c47_0_3323:notes">
            <a:extLst>
              <a:ext uri="{FF2B5EF4-FFF2-40B4-BE49-F238E27FC236}">
                <a16:creationId xmlns:a16="http://schemas.microsoft.com/office/drawing/2014/main" id="{94ED29A4-9478-77EA-AA6A-2E55A127F1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4" name="Google Shape;8554;g25ae5fc1c47_0_3323:notes">
            <a:extLst>
              <a:ext uri="{FF2B5EF4-FFF2-40B4-BE49-F238E27FC236}">
                <a16:creationId xmlns:a16="http://schemas.microsoft.com/office/drawing/2014/main" id="{ED28EAF5-58E7-FA54-7153-FC3AD3E621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381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1">
          <a:extLst>
            <a:ext uri="{FF2B5EF4-FFF2-40B4-BE49-F238E27FC236}">
              <a16:creationId xmlns:a16="http://schemas.microsoft.com/office/drawing/2014/main" id="{651F4BC1-7566-5C41-7F40-A0EA37675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2" name="Google Shape;8712;g25b5afd3f54_1_1339:notes">
            <a:extLst>
              <a:ext uri="{FF2B5EF4-FFF2-40B4-BE49-F238E27FC236}">
                <a16:creationId xmlns:a16="http://schemas.microsoft.com/office/drawing/2014/main" id="{B9A699EA-4A3D-52C9-6ECA-5B4EF40A20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3" name="Google Shape;8713;g25b5afd3f54_1_1339:notes">
            <a:extLst>
              <a:ext uri="{FF2B5EF4-FFF2-40B4-BE49-F238E27FC236}">
                <a16:creationId xmlns:a16="http://schemas.microsoft.com/office/drawing/2014/main" id="{33CF8664-A48E-D2A1-2D6B-376E9153A7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769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4" name="Google Shape;8594;g25b5afd3f54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5" name="Google Shape;8595;g25b5afd3f54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3">
          <a:extLst>
            <a:ext uri="{FF2B5EF4-FFF2-40B4-BE49-F238E27FC236}">
              <a16:creationId xmlns:a16="http://schemas.microsoft.com/office/drawing/2014/main" id="{80A7C6F4-21AA-C4B3-39E7-958DA4D13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4" name="Google Shape;8594;g25b5afd3f54_0_1592:notes">
            <a:extLst>
              <a:ext uri="{FF2B5EF4-FFF2-40B4-BE49-F238E27FC236}">
                <a16:creationId xmlns:a16="http://schemas.microsoft.com/office/drawing/2014/main" id="{4E096B00-6858-E018-F870-8C96BE749F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5" name="Google Shape;8595;g25b5afd3f54_0_1592:notes">
            <a:extLst>
              <a:ext uri="{FF2B5EF4-FFF2-40B4-BE49-F238E27FC236}">
                <a16:creationId xmlns:a16="http://schemas.microsoft.com/office/drawing/2014/main" id="{D51608B6-5689-5885-AE92-EA196CDA0B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8854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3">
          <a:extLst>
            <a:ext uri="{FF2B5EF4-FFF2-40B4-BE49-F238E27FC236}">
              <a16:creationId xmlns:a16="http://schemas.microsoft.com/office/drawing/2014/main" id="{722D7B21-CF8B-E51E-B713-7B6ED226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4" name="Google Shape;8594;g25b5afd3f54_0_1592:notes">
            <a:extLst>
              <a:ext uri="{FF2B5EF4-FFF2-40B4-BE49-F238E27FC236}">
                <a16:creationId xmlns:a16="http://schemas.microsoft.com/office/drawing/2014/main" id="{E7688699-E71A-9DF2-4C08-DC1C3D6C7D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5" name="Google Shape;8595;g25b5afd3f54_0_1592:notes">
            <a:extLst>
              <a:ext uri="{FF2B5EF4-FFF2-40B4-BE49-F238E27FC236}">
                <a16:creationId xmlns:a16="http://schemas.microsoft.com/office/drawing/2014/main" id="{EC8CA489-63B0-484C-FB34-6E02BA0BBF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0097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3">
          <a:extLst>
            <a:ext uri="{FF2B5EF4-FFF2-40B4-BE49-F238E27FC236}">
              <a16:creationId xmlns:a16="http://schemas.microsoft.com/office/drawing/2014/main" id="{B503AE95-3F55-ED93-3BF5-7E9F0FFEC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4" name="Google Shape;8594;g25b5afd3f54_0_1592:notes">
            <a:extLst>
              <a:ext uri="{FF2B5EF4-FFF2-40B4-BE49-F238E27FC236}">
                <a16:creationId xmlns:a16="http://schemas.microsoft.com/office/drawing/2014/main" id="{143AF539-E834-0AFC-2DE7-907C5B22A2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5" name="Google Shape;8595;g25b5afd3f54_0_1592:notes">
            <a:extLst>
              <a:ext uri="{FF2B5EF4-FFF2-40B4-BE49-F238E27FC236}">
                <a16:creationId xmlns:a16="http://schemas.microsoft.com/office/drawing/2014/main" id="{CDD6D66D-7606-559C-9840-1D3B9C9F2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0648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b5cfccbf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b5cfccbf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3">
          <a:extLst>
            <a:ext uri="{FF2B5EF4-FFF2-40B4-BE49-F238E27FC236}">
              <a16:creationId xmlns:a16="http://schemas.microsoft.com/office/drawing/2014/main" id="{9FCE8BD2-891C-F185-372E-5495BBA0D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4" name="Google Shape;8594;g25b5afd3f54_0_1592:notes">
            <a:extLst>
              <a:ext uri="{FF2B5EF4-FFF2-40B4-BE49-F238E27FC236}">
                <a16:creationId xmlns:a16="http://schemas.microsoft.com/office/drawing/2014/main" id="{EB435CEA-8EF2-076C-CCF7-1D55FD4752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5" name="Google Shape;8595;g25b5afd3f54_0_1592:notes">
            <a:extLst>
              <a:ext uri="{FF2B5EF4-FFF2-40B4-BE49-F238E27FC236}">
                <a16:creationId xmlns:a16="http://schemas.microsoft.com/office/drawing/2014/main" id="{F0136299-F9B8-5FD3-79A2-3FF8CB6EF6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3438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3">
          <a:extLst>
            <a:ext uri="{FF2B5EF4-FFF2-40B4-BE49-F238E27FC236}">
              <a16:creationId xmlns:a16="http://schemas.microsoft.com/office/drawing/2014/main" id="{0143180D-1EB1-7BDD-592A-F74FC9F77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4" name="Google Shape;8594;g25b5afd3f54_0_1592:notes">
            <a:extLst>
              <a:ext uri="{FF2B5EF4-FFF2-40B4-BE49-F238E27FC236}">
                <a16:creationId xmlns:a16="http://schemas.microsoft.com/office/drawing/2014/main" id="{416B7345-C6B4-06E8-A8DB-A00A8D8478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5" name="Google Shape;8595;g25b5afd3f54_0_1592:notes">
            <a:extLst>
              <a:ext uri="{FF2B5EF4-FFF2-40B4-BE49-F238E27FC236}">
                <a16:creationId xmlns:a16="http://schemas.microsoft.com/office/drawing/2014/main" id="{FE67FAB3-E1BC-1E2B-90A5-DFADB87B9D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lnSpc>
                <a:spcPts val="2100"/>
              </a:lnSpc>
              <a:spcAft>
                <a:spcPts val="1200"/>
              </a:spcAft>
            </a:pPr>
            <a:r>
              <a:rPr lang="en-US" dirty="0">
                <a:solidFill>
                  <a:srgbClr val="1B1C1D"/>
                </a:solidFill>
                <a:effectLst/>
                <a:latin typeface="Google Sans"/>
              </a:rPr>
              <a:t>Certainly, let's break down the model depicted in the image and discuss what "tokens" represent.</a:t>
            </a:r>
          </a:p>
          <a:p>
            <a:pPr rtl="0">
              <a:lnSpc>
                <a:spcPts val="21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b="0" dirty="0">
                <a:solidFill>
                  <a:srgbClr val="1B1C1D"/>
                </a:solidFill>
                <a:effectLst/>
                <a:latin typeface="Google Sans"/>
              </a:rPr>
              <a:t>Model Overview:</a:t>
            </a:r>
            <a:endParaRPr lang="en-US" dirty="0">
              <a:solidFill>
                <a:srgbClr val="1B1C1D"/>
              </a:solidFill>
              <a:effectLst/>
              <a:latin typeface="Google Sans"/>
            </a:endParaRPr>
          </a:p>
          <a:p>
            <a:pPr rtl="0">
              <a:lnSpc>
                <a:spcPts val="21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1B1C1D"/>
                </a:solidFill>
                <a:effectLst/>
                <a:latin typeface="Google Sans"/>
              </a:rPr>
              <a:t>The image illustrates a simplified architecture of a </a:t>
            </a:r>
            <a:r>
              <a:rPr lang="en-US" b="0" dirty="0">
                <a:solidFill>
                  <a:srgbClr val="1B1C1D"/>
                </a:solidFill>
                <a:effectLst/>
                <a:latin typeface="Google Sans"/>
              </a:rPr>
              <a:t>Transformer decoder</a:t>
            </a:r>
            <a:r>
              <a:rPr lang="en-US" dirty="0">
                <a:solidFill>
                  <a:srgbClr val="1B1C1D"/>
                </a:solidFill>
                <a:effectLst/>
                <a:latin typeface="Google Sans"/>
              </a:rPr>
              <a:t>, a key component in many natural language processing models, including the famous GPT-2 model. The decoder is responsible for generating sequential output, such as translating text, summarizing documents, or generating captions.</a:t>
            </a:r>
          </a:p>
          <a:p>
            <a:pPr rtl="0"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b="0" dirty="0">
                <a:solidFill>
                  <a:srgbClr val="1B1C1D"/>
                </a:solidFill>
                <a:effectLst/>
                <a:latin typeface="Google Sans"/>
              </a:rPr>
              <a:t>Key Components:</a:t>
            </a:r>
            <a:endParaRPr lang="en-US" dirty="0">
              <a:solidFill>
                <a:srgbClr val="1B1C1D"/>
              </a:solidFill>
              <a:effectLst/>
              <a:latin typeface="Google Sans"/>
            </a:endParaRPr>
          </a:p>
          <a:p>
            <a:pPr rtl="0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dirty="0">
                <a:solidFill>
                  <a:srgbClr val="1B1C1D"/>
                </a:solidFill>
                <a:effectLst/>
                <a:latin typeface="Google Sans"/>
              </a:rPr>
              <a:t>Input: Tokens (u1, u2, ..., Un-1)</a:t>
            </a:r>
            <a:endParaRPr lang="en-US" dirty="0">
              <a:solidFill>
                <a:srgbClr val="1B1C1D"/>
              </a:solidFill>
              <a:effectLst/>
              <a:latin typeface="Google Sans"/>
            </a:endParaRPr>
          </a:p>
          <a:p>
            <a:pPr marL="742950" lvl="1" indent="-285750" rtl="0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dirty="0">
                <a:solidFill>
                  <a:srgbClr val="1B1C1D"/>
                </a:solidFill>
                <a:effectLst/>
                <a:latin typeface="Google Sans"/>
              </a:rPr>
              <a:t>Tokens:</a:t>
            </a:r>
            <a:r>
              <a:rPr lang="en-US" dirty="0">
                <a:solidFill>
                  <a:srgbClr val="1B1C1D"/>
                </a:solidFill>
                <a:effectLst/>
                <a:latin typeface="Google Sans"/>
              </a:rPr>
              <a:t> These are the fundamental units of language processed by the model. They can be individual words, sub-word units (like </a:t>
            </a:r>
            <a:r>
              <a:rPr lang="en-US" dirty="0" err="1">
                <a:solidFill>
                  <a:srgbClr val="1B1C1D"/>
                </a:solidFill>
                <a:effectLst/>
                <a:latin typeface="Google Sans"/>
              </a:rPr>
              <a:t>WordPiece</a:t>
            </a:r>
            <a:r>
              <a:rPr lang="en-US" dirty="0">
                <a:solidFill>
                  <a:srgbClr val="1B1C1D"/>
                </a:solidFill>
                <a:effectLst/>
                <a:latin typeface="Google Sans"/>
              </a:rPr>
              <a:t>), or even characters, depending on the specific tokenizer used.</a:t>
            </a:r>
          </a:p>
          <a:p>
            <a:pPr marL="742950" lvl="1" indent="-285750" rtl="0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1B1C1D"/>
                </a:solidFill>
                <a:effectLst/>
                <a:latin typeface="Google Sans"/>
              </a:rPr>
              <a:t>The input to the decoder is a sequence of tokens representing the previous part of the output sequence. For example, in text generation, it could be the initial words or phrases that the model has already generated.</a:t>
            </a:r>
          </a:p>
          <a:p>
            <a:pPr rtl="0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dirty="0">
                <a:solidFill>
                  <a:srgbClr val="1B1C1D"/>
                </a:solidFill>
                <a:effectLst/>
                <a:latin typeface="Google Sans"/>
              </a:rPr>
              <a:t>Embedding:</a:t>
            </a:r>
            <a:endParaRPr lang="en-US" dirty="0">
              <a:solidFill>
                <a:srgbClr val="1B1C1D"/>
              </a:solidFill>
              <a:effectLst/>
              <a:latin typeface="Google Sans"/>
            </a:endParaRPr>
          </a:p>
          <a:p>
            <a:pPr marL="742950" lvl="1" indent="-285750" rtl="0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1B1C1D"/>
                </a:solidFill>
                <a:effectLst/>
                <a:latin typeface="Google Sans"/>
              </a:rPr>
              <a:t>Each input token is converted into a dense vector representation (embedding) that captures its semantic meaning.</a:t>
            </a:r>
          </a:p>
          <a:p>
            <a:pPr rtl="0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dirty="0">
                <a:solidFill>
                  <a:srgbClr val="1B1C1D"/>
                </a:solidFill>
                <a:effectLst/>
                <a:latin typeface="Google Sans"/>
              </a:rPr>
              <a:t>Masked Multi-Head Self-Attention:</a:t>
            </a:r>
            <a:endParaRPr lang="en-US" dirty="0">
              <a:solidFill>
                <a:srgbClr val="1B1C1D"/>
              </a:solidFill>
              <a:effectLst/>
              <a:latin typeface="Google Sans"/>
            </a:endParaRPr>
          </a:p>
          <a:p>
            <a:pPr marL="742950" lvl="1" indent="-285750" rtl="0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1B1C1D"/>
                </a:solidFill>
                <a:effectLst/>
                <a:latin typeface="Google Sans"/>
              </a:rPr>
              <a:t>This layer allows the model to weigh the importance of different input tokens when generating the next output token.</a:t>
            </a:r>
          </a:p>
          <a:p>
            <a:pPr marL="742950" lvl="1" indent="-285750" rtl="0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1B1C1D"/>
                </a:solidFill>
                <a:effectLst/>
                <a:latin typeface="Google Sans"/>
              </a:rPr>
              <a:t>The "masked" part ensures that the model only attends to previous tokens in the sequence, preventing it from looking ahead into future tokens.</a:t>
            </a:r>
          </a:p>
          <a:p>
            <a:pPr rtl="0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dirty="0">
                <a:solidFill>
                  <a:srgbClr val="1B1C1D"/>
                </a:solidFill>
                <a:effectLst/>
                <a:latin typeface="Google Sans"/>
              </a:rPr>
              <a:t>Layer Normalization:</a:t>
            </a:r>
            <a:endParaRPr lang="en-US" dirty="0">
              <a:solidFill>
                <a:srgbClr val="1B1C1D"/>
              </a:solidFill>
              <a:effectLst/>
              <a:latin typeface="Google Sans"/>
            </a:endParaRPr>
          </a:p>
          <a:p>
            <a:pPr marL="742950" lvl="1" indent="-285750" rtl="0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1B1C1D"/>
                </a:solidFill>
                <a:effectLst/>
                <a:latin typeface="Google Sans"/>
              </a:rPr>
              <a:t>This layer normalizes the output of the self-attention layer, improving the stability and performance of the model.</a:t>
            </a:r>
          </a:p>
          <a:p>
            <a:pPr rtl="0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dirty="0">
                <a:solidFill>
                  <a:srgbClr val="1B1C1D"/>
                </a:solidFill>
                <a:effectLst/>
                <a:latin typeface="Google Sans"/>
              </a:rPr>
              <a:t>Feed-Forward Layer:</a:t>
            </a:r>
            <a:endParaRPr lang="en-US" dirty="0">
              <a:solidFill>
                <a:srgbClr val="1B1C1D"/>
              </a:solidFill>
              <a:effectLst/>
              <a:latin typeface="Google Sans"/>
            </a:endParaRPr>
          </a:p>
          <a:p>
            <a:pPr marL="742950" lvl="1" indent="-285750" rtl="0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1B1C1D"/>
                </a:solidFill>
                <a:effectLst/>
                <a:latin typeface="Google Sans"/>
              </a:rPr>
              <a:t>This layer applies a non-linear transformation to the output of the previous layers, introducing non-linearity into the model's computations.</a:t>
            </a:r>
          </a:p>
          <a:p>
            <a:pPr rtl="0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dirty="0">
                <a:solidFill>
                  <a:srgbClr val="1B1C1D"/>
                </a:solidFill>
                <a:effectLst/>
                <a:latin typeface="Google Sans"/>
              </a:rPr>
              <a:t>Layer Normalization:</a:t>
            </a:r>
            <a:endParaRPr lang="en-US" dirty="0">
              <a:solidFill>
                <a:srgbClr val="1B1C1D"/>
              </a:solidFill>
              <a:effectLst/>
              <a:latin typeface="Google Sans"/>
            </a:endParaRPr>
          </a:p>
          <a:p>
            <a:pPr marL="742950" lvl="1" indent="-285750" rtl="0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1B1C1D"/>
                </a:solidFill>
                <a:effectLst/>
                <a:latin typeface="Google Sans"/>
              </a:rPr>
              <a:t>Another layer normalization step follows the feed-forward layer.</a:t>
            </a:r>
          </a:p>
          <a:p>
            <a:pPr rtl="0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dirty="0" err="1">
                <a:solidFill>
                  <a:srgbClr val="1B1C1D"/>
                </a:solidFill>
                <a:effectLst/>
                <a:latin typeface="Google Sans"/>
              </a:rPr>
              <a:t>EmbeddingT</a:t>
            </a:r>
            <a:r>
              <a:rPr lang="en-US" b="0" dirty="0">
                <a:solidFill>
                  <a:srgbClr val="1B1C1D"/>
                </a:solidFill>
                <a:effectLst/>
                <a:latin typeface="Google Sans"/>
              </a:rPr>
              <a:t>:</a:t>
            </a:r>
            <a:endParaRPr lang="en-US" dirty="0">
              <a:solidFill>
                <a:srgbClr val="1B1C1D"/>
              </a:solidFill>
              <a:effectLst/>
              <a:latin typeface="Google Sans"/>
            </a:endParaRPr>
          </a:p>
          <a:p>
            <a:pPr marL="742950" lvl="1" indent="-285750" rtl="0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1B1C1D"/>
                </a:solidFill>
                <a:effectLst/>
                <a:latin typeface="Google Sans"/>
              </a:rPr>
              <a:t>This layer transforms the output of the feed-forward layer back into the original token space.</a:t>
            </a:r>
          </a:p>
          <a:p>
            <a:pPr rtl="0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dirty="0" err="1">
                <a:solidFill>
                  <a:srgbClr val="1B1C1D"/>
                </a:solidFill>
                <a:effectLst/>
                <a:latin typeface="Google Sans"/>
              </a:rPr>
              <a:t>Softmax</a:t>
            </a:r>
            <a:r>
              <a:rPr lang="en-US" b="0" dirty="0">
                <a:solidFill>
                  <a:srgbClr val="1B1C1D"/>
                </a:solidFill>
                <a:effectLst/>
                <a:latin typeface="Google Sans"/>
              </a:rPr>
              <a:t>:</a:t>
            </a:r>
            <a:endParaRPr lang="en-US" dirty="0">
              <a:solidFill>
                <a:srgbClr val="1B1C1D"/>
              </a:solidFill>
              <a:effectLst/>
              <a:latin typeface="Google Sans"/>
            </a:endParaRPr>
          </a:p>
          <a:p>
            <a:pPr marL="742950" lvl="1" indent="-285750" rtl="0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1B1C1D"/>
                </a:solidFill>
                <a:effectLst/>
                <a:latin typeface="Google Sans"/>
              </a:rPr>
              <a:t>The final </a:t>
            </a:r>
            <a:r>
              <a:rPr lang="en-US" dirty="0" err="1">
                <a:solidFill>
                  <a:srgbClr val="1B1C1D"/>
                </a:solidFill>
                <a:effectLst/>
                <a:latin typeface="Google Sans"/>
              </a:rPr>
              <a:t>softmax</a:t>
            </a:r>
            <a:r>
              <a:rPr lang="en-US" dirty="0">
                <a:solidFill>
                  <a:srgbClr val="1B1C1D"/>
                </a:solidFill>
                <a:effectLst/>
                <a:latin typeface="Google Sans"/>
              </a:rPr>
              <a:t> layer produces a probability distribution over the vocabulary, indicating the likelihood of each possible token as the next output.</a:t>
            </a:r>
          </a:p>
          <a:p>
            <a:pPr rtl="0">
              <a:lnSpc>
                <a:spcPts val="21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b="0" dirty="0">
                <a:solidFill>
                  <a:srgbClr val="1B1C1D"/>
                </a:solidFill>
                <a:effectLst/>
                <a:latin typeface="Google Sans"/>
              </a:rPr>
              <a:t>In essence:</a:t>
            </a:r>
            <a:endParaRPr lang="en-US" dirty="0">
              <a:solidFill>
                <a:srgbClr val="1B1C1D"/>
              </a:solidFill>
              <a:effectLst/>
              <a:latin typeface="Google Sans"/>
            </a:endParaRPr>
          </a:p>
          <a:p>
            <a:pPr rtl="0"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dirty="0">
                <a:solidFill>
                  <a:srgbClr val="1B1C1D"/>
                </a:solidFill>
                <a:effectLst/>
                <a:latin typeface="Google Sans"/>
              </a:rPr>
              <a:t>The Transformer decoder generates the next token in the sequence by:</a:t>
            </a:r>
          </a:p>
          <a:p>
            <a:pPr rtl="0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1B1C1D"/>
                </a:solidFill>
                <a:effectLst/>
                <a:latin typeface="Google Sans"/>
              </a:rPr>
              <a:t>Processing the previous tokens using self-attention to understand their relationships.</a:t>
            </a:r>
          </a:p>
          <a:p>
            <a:pPr rtl="0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1B1C1D"/>
                </a:solidFill>
                <a:effectLst/>
                <a:latin typeface="Google Sans"/>
              </a:rPr>
              <a:t>Applying a series of transformations and normalization layers to refine the representation.</a:t>
            </a:r>
          </a:p>
          <a:p>
            <a:pPr rtl="0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1B1C1D"/>
                </a:solidFill>
                <a:effectLst/>
                <a:latin typeface="Google Sans"/>
              </a:rPr>
              <a:t>Generating a probability distribution over the vocabulary and selecting the most likely next token.</a:t>
            </a:r>
          </a:p>
          <a:p>
            <a:pPr rtl="0">
              <a:lnSpc>
                <a:spcPts val="21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1B1C1D"/>
                </a:solidFill>
                <a:effectLst/>
                <a:latin typeface="Google Sans"/>
              </a:rPr>
              <a:t>This process is repeated iteratively to generate the complete output sequence.</a:t>
            </a:r>
          </a:p>
          <a:p>
            <a:pPr rtl="0">
              <a:lnSpc>
                <a:spcPts val="21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1B1C1D"/>
                </a:solidFill>
                <a:effectLst/>
                <a:latin typeface="Google Sans"/>
              </a:rPr>
              <a:t>Let me know if you would like to explore any specific aspect of the Transformer decoder or have further questions!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4676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3">
          <a:extLst>
            <a:ext uri="{FF2B5EF4-FFF2-40B4-BE49-F238E27FC236}">
              <a16:creationId xmlns:a16="http://schemas.microsoft.com/office/drawing/2014/main" id="{7BFDD7CC-D1C2-B80A-0278-FB2B6ACB1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4" name="Google Shape;8594;g25b5afd3f54_0_1592:notes">
            <a:extLst>
              <a:ext uri="{FF2B5EF4-FFF2-40B4-BE49-F238E27FC236}">
                <a16:creationId xmlns:a16="http://schemas.microsoft.com/office/drawing/2014/main" id="{99647F3A-C5B4-08FB-BA99-E59CA1E431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5" name="Google Shape;8595;g25b5afd3f54_0_1592:notes">
            <a:extLst>
              <a:ext uri="{FF2B5EF4-FFF2-40B4-BE49-F238E27FC236}">
                <a16:creationId xmlns:a16="http://schemas.microsoft.com/office/drawing/2014/main" id="{3744B805-F1D2-602B-BE70-5DCBD90B00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8726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1">
          <a:extLst>
            <a:ext uri="{FF2B5EF4-FFF2-40B4-BE49-F238E27FC236}">
              <a16:creationId xmlns:a16="http://schemas.microsoft.com/office/drawing/2014/main" id="{9F4925A1-76CE-350F-5A82-D8FAD0ABD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2" name="Google Shape;8712;g25b5afd3f54_1_1339:notes">
            <a:extLst>
              <a:ext uri="{FF2B5EF4-FFF2-40B4-BE49-F238E27FC236}">
                <a16:creationId xmlns:a16="http://schemas.microsoft.com/office/drawing/2014/main" id="{ED1696AD-CA46-7CD6-3C6E-B4D05C3E51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3" name="Google Shape;8713;g25b5afd3f54_1_1339:notes">
            <a:extLst>
              <a:ext uri="{FF2B5EF4-FFF2-40B4-BE49-F238E27FC236}">
                <a16:creationId xmlns:a16="http://schemas.microsoft.com/office/drawing/2014/main" id="{81B1F17A-E475-5B86-E1F8-7693E4633E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876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9">
          <a:extLst>
            <a:ext uri="{FF2B5EF4-FFF2-40B4-BE49-F238E27FC236}">
              <a16:creationId xmlns:a16="http://schemas.microsoft.com/office/drawing/2014/main" id="{557EDD86-E869-B9B1-9FF0-1B38E932E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" name="Google Shape;8500;g25ae5fc1c47_0_377:notes">
            <a:extLst>
              <a:ext uri="{FF2B5EF4-FFF2-40B4-BE49-F238E27FC236}">
                <a16:creationId xmlns:a16="http://schemas.microsoft.com/office/drawing/2014/main" id="{6F806599-1A3F-DCF4-0B12-6E7C2A4609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1" name="Google Shape;8501;g25ae5fc1c47_0_377:notes">
            <a:extLst>
              <a:ext uri="{FF2B5EF4-FFF2-40B4-BE49-F238E27FC236}">
                <a16:creationId xmlns:a16="http://schemas.microsoft.com/office/drawing/2014/main" id="{28A76290-BA19-1106-CE62-9EDF68F273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346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9">
          <a:extLst>
            <a:ext uri="{FF2B5EF4-FFF2-40B4-BE49-F238E27FC236}">
              <a16:creationId xmlns:a16="http://schemas.microsoft.com/office/drawing/2014/main" id="{8F96217B-B003-4AC3-88A3-97FDD4D3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" name="Google Shape;8500;g25ae5fc1c47_0_377:notes">
            <a:extLst>
              <a:ext uri="{FF2B5EF4-FFF2-40B4-BE49-F238E27FC236}">
                <a16:creationId xmlns:a16="http://schemas.microsoft.com/office/drawing/2014/main" id="{ABD246A0-4619-352B-B864-255A46E3DF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1" name="Google Shape;8501;g25ae5fc1c47_0_377:notes">
            <a:extLst>
              <a:ext uri="{FF2B5EF4-FFF2-40B4-BE49-F238E27FC236}">
                <a16:creationId xmlns:a16="http://schemas.microsoft.com/office/drawing/2014/main" id="{A20CD6E5-6E02-5C37-3904-7332D51E84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949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9">
          <a:extLst>
            <a:ext uri="{FF2B5EF4-FFF2-40B4-BE49-F238E27FC236}">
              <a16:creationId xmlns:a16="http://schemas.microsoft.com/office/drawing/2014/main" id="{B169BD6E-554F-05DB-C796-64BE912AE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" name="Google Shape;8500;g25ae5fc1c47_0_377:notes">
            <a:extLst>
              <a:ext uri="{FF2B5EF4-FFF2-40B4-BE49-F238E27FC236}">
                <a16:creationId xmlns:a16="http://schemas.microsoft.com/office/drawing/2014/main" id="{2C3925C3-6787-CB96-B7EF-81456A8B33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1" name="Google Shape;8501;g25ae5fc1c47_0_377:notes">
            <a:extLst>
              <a:ext uri="{FF2B5EF4-FFF2-40B4-BE49-F238E27FC236}">
                <a16:creationId xmlns:a16="http://schemas.microsoft.com/office/drawing/2014/main" id="{565AD2A2-9C2D-ED78-5F23-DFC02F481C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174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e3a2d3abcf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e3a2d3abcf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" name="Google Shape;8500;g25ae5fc1c47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1" name="Google Shape;8501;g25ae5fc1c47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9">
          <a:extLst>
            <a:ext uri="{FF2B5EF4-FFF2-40B4-BE49-F238E27FC236}">
              <a16:creationId xmlns:a16="http://schemas.microsoft.com/office/drawing/2014/main" id="{0390A0E5-1CC9-7967-89BC-071BB53C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" name="Google Shape;8500;g25ae5fc1c47_0_377:notes">
            <a:extLst>
              <a:ext uri="{FF2B5EF4-FFF2-40B4-BE49-F238E27FC236}">
                <a16:creationId xmlns:a16="http://schemas.microsoft.com/office/drawing/2014/main" id="{0C729B04-92E7-98E2-CB0A-6D73FE64E4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1" name="Google Shape;8501;g25ae5fc1c47_0_377:notes">
            <a:extLst>
              <a:ext uri="{FF2B5EF4-FFF2-40B4-BE49-F238E27FC236}">
                <a16:creationId xmlns:a16="http://schemas.microsoft.com/office/drawing/2014/main" id="{CFB90C34-3D49-193D-84DC-786CFE9607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74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9">
          <a:extLst>
            <a:ext uri="{FF2B5EF4-FFF2-40B4-BE49-F238E27FC236}">
              <a16:creationId xmlns:a16="http://schemas.microsoft.com/office/drawing/2014/main" id="{0C29BB7A-65D9-9066-1E16-AD892D8E0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" name="Google Shape;8500;g25ae5fc1c47_0_377:notes">
            <a:extLst>
              <a:ext uri="{FF2B5EF4-FFF2-40B4-BE49-F238E27FC236}">
                <a16:creationId xmlns:a16="http://schemas.microsoft.com/office/drawing/2014/main" id="{3809F1E1-CED0-7328-3CA1-FD4912BA6F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1" name="Google Shape;8501;g25ae5fc1c47_0_377:notes">
            <a:extLst>
              <a:ext uri="{FF2B5EF4-FFF2-40B4-BE49-F238E27FC236}">
                <a16:creationId xmlns:a16="http://schemas.microsoft.com/office/drawing/2014/main" id="{16AC7BC1-049B-062B-F8F7-AD90B080C6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364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9">
          <a:extLst>
            <a:ext uri="{FF2B5EF4-FFF2-40B4-BE49-F238E27FC236}">
              <a16:creationId xmlns:a16="http://schemas.microsoft.com/office/drawing/2014/main" id="{E79C2E73-302B-A232-A927-50E59EA4E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" name="Google Shape;8500;g25ae5fc1c47_0_377:notes">
            <a:extLst>
              <a:ext uri="{FF2B5EF4-FFF2-40B4-BE49-F238E27FC236}">
                <a16:creationId xmlns:a16="http://schemas.microsoft.com/office/drawing/2014/main" id="{DE4FE0FD-A32E-D998-8895-E5B32A03B3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1" name="Google Shape;8501;g25ae5fc1c47_0_377:notes">
            <a:extLst>
              <a:ext uri="{FF2B5EF4-FFF2-40B4-BE49-F238E27FC236}">
                <a16:creationId xmlns:a16="http://schemas.microsoft.com/office/drawing/2014/main" id="{2E799D7A-EB4A-DE36-9B01-1DBB7D9432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553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9">
          <a:extLst>
            <a:ext uri="{FF2B5EF4-FFF2-40B4-BE49-F238E27FC236}">
              <a16:creationId xmlns:a16="http://schemas.microsoft.com/office/drawing/2014/main" id="{1AF2EA20-31FA-1C2F-36A6-CCCF96099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" name="Google Shape;8500;g25ae5fc1c47_0_377:notes">
            <a:extLst>
              <a:ext uri="{FF2B5EF4-FFF2-40B4-BE49-F238E27FC236}">
                <a16:creationId xmlns:a16="http://schemas.microsoft.com/office/drawing/2014/main" id="{DF0C0137-6290-C99A-C00A-5A87CDEBB2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1" name="Google Shape;8501;g25ae5fc1c47_0_377:notes">
            <a:extLst>
              <a:ext uri="{FF2B5EF4-FFF2-40B4-BE49-F238E27FC236}">
                <a16:creationId xmlns:a16="http://schemas.microsoft.com/office/drawing/2014/main" id="{8FBE88F8-65A3-DC6E-0B9B-0595CB1202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652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2">
          <a:extLst>
            <a:ext uri="{FF2B5EF4-FFF2-40B4-BE49-F238E27FC236}">
              <a16:creationId xmlns:a16="http://schemas.microsoft.com/office/drawing/2014/main" id="{43641F71-E1BF-121F-9D36-0F34AD089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3" name="Google Shape;8553;g25ae5fc1c47_0_3323:notes">
            <a:extLst>
              <a:ext uri="{FF2B5EF4-FFF2-40B4-BE49-F238E27FC236}">
                <a16:creationId xmlns:a16="http://schemas.microsoft.com/office/drawing/2014/main" id="{637D293A-3D7A-F57E-FDC9-3D48FBE724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4" name="Google Shape;8554;g25ae5fc1c47_0_3323:notes">
            <a:extLst>
              <a:ext uri="{FF2B5EF4-FFF2-40B4-BE49-F238E27FC236}">
                <a16:creationId xmlns:a16="http://schemas.microsoft.com/office/drawing/2014/main" id="{A72F1404-D92A-8503-5A86-9184105D80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421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2">
          <a:extLst>
            <a:ext uri="{FF2B5EF4-FFF2-40B4-BE49-F238E27FC236}">
              <a16:creationId xmlns:a16="http://schemas.microsoft.com/office/drawing/2014/main" id="{0CF4B95F-06F4-33C6-4B0D-78A311DD4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3" name="Google Shape;8553;g25ae5fc1c47_0_3323:notes">
            <a:extLst>
              <a:ext uri="{FF2B5EF4-FFF2-40B4-BE49-F238E27FC236}">
                <a16:creationId xmlns:a16="http://schemas.microsoft.com/office/drawing/2014/main" id="{103C3481-A8DA-9A88-DA93-789450E90D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4" name="Google Shape;8554;g25ae5fc1c47_0_3323:notes">
            <a:extLst>
              <a:ext uri="{FF2B5EF4-FFF2-40B4-BE49-F238E27FC236}">
                <a16:creationId xmlns:a16="http://schemas.microsoft.com/office/drawing/2014/main" id="{17852415-70D5-DFD6-5193-3DA8AF91EA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24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529B-DF54-EDBC-9B88-F338EE66D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9FFC85-DA3C-AA6C-AB2E-BE4DB2AF0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14FA5-E9F9-7C9D-9AEA-D433073F3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8521-43CE-4094-82A4-9DFD8D2D1E69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5E18C-FE00-C613-EBD0-88C0A0A7A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50354-1142-4A66-A23E-B2D9F386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047E1-478E-4BE9-9A0B-226887330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6551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05B93-8FB5-CB3E-530D-BF3948577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9F301-8634-B161-71B6-CD19834FF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F17BD-7975-A0FA-0E32-65F824372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8521-43CE-4094-82A4-9DFD8D2D1E69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123F3-2224-4D07-6AA0-ABBFF33AE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F8747-3025-CC19-DA16-4EAA418B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047E1-478E-4BE9-9A0B-226887330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8022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BF1949-9639-C026-8C31-6A790487B2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D3EFA1-3B45-7DA6-C6B1-9DF3638E7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AE61-EAB1-CA51-5B1E-20DBD94E0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8521-43CE-4094-82A4-9DFD8D2D1E69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603F6-795B-D082-9DB2-A21C2A88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317FC-2259-732D-63C0-DBC0963B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047E1-478E-4BE9-9A0B-226887330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0698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"/>
          <p:cNvSpPr>
            <a:spLocks noGrp="1"/>
          </p:cNvSpPr>
          <p:nvPr>
            <p:ph type="pic" idx="2"/>
          </p:nvPr>
        </p:nvSpPr>
        <p:spPr>
          <a:xfrm>
            <a:off x="5554750" y="535000"/>
            <a:ext cx="2874300" cy="40734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2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39339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1" name="Google Shape;371;p2"/>
          <p:cNvSpPr txBox="1">
            <a:spLocks noGrp="1"/>
          </p:cNvSpPr>
          <p:nvPr>
            <p:ph type="subTitle" idx="1"/>
          </p:nvPr>
        </p:nvSpPr>
        <p:spPr>
          <a:xfrm>
            <a:off x="715100" y="2587600"/>
            <a:ext cx="39339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1285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1715938" y="1755788"/>
            <a:ext cx="2719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hasCustomPrompt="1"/>
          </p:nvPr>
        </p:nvSpPr>
        <p:spPr>
          <a:xfrm>
            <a:off x="713400" y="1994694"/>
            <a:ext cx="9603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2"/>
          </p:nvPr>
        </p:nvSpPr>
        <p:spPr>
          <a:xfrm>
            <a:off x="1715950" y="2065747"/>
            <a:ext cx="27192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3" hasCustomPrompt="1"/>
          </p:nvPr>
        </p:nvSpPr>
        <p:spPr>
          <a:xfrm>
            <a:off x="4708925" y="1994694"/>
            <a:ext cx="9603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4" hasCustomPrompt="1"/>
          </p:nvPr>
        </p:nvSpPr>
        <p:spPr>
          <a:xfrm>
            <a:off x="713400" y="3602788"/>
            <a:ext cx="9603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5" hasCustomPrompt="1"/>
          </p:nvPr>
        </p:nvSpPr>
        <p:spPr>
          <a:xfrm>
            <a:off x="4708973" y="3602788"/>
            <a:ext cx="9603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6"/>
          </p:nvPr>
        </p:nvSpPr>
        <p:spPr>
          <a:xfrm>
            <a:off x="5711513" y="1755788"/>
            <a:ext cx="2719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7"/>
          </p:nvPr>
        </p:nvSpPr>
        <p:spPr>
          <a:xfrm>
            <a:off x="5711525" y="2065747"/>
            <a:ext cx="27192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8"/>
          </p:nvPr>
        </p:nvSpPr>
        <p:spPr>
          <a:xfrm>
            <a:off x="1715938" y="3323739"/>
            <a:ext cx="2719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9"/>
          </p:nvPr>
        </p:nvSpPr>
        <p:spPr>
          <a:xfrm>
            <a:off x="1715950" y="3637510"/>
            <a:ext cx="27192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3"/>
          </p:nvPr>
        </p:nvSpPr>
        <p:spPr>
          <a:xfrm>
            <a:off x="5711513" y="3323739"/>
            <a:ext cx="2719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4"/>
          </p:nvPr>
        </p:nvSpPr>
        <p:spPr>
          <a:xfrm>
            <a:off x="5711525" y="3637510"/>
            <a:ext cx="27192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5"/>
          </p:nvPr>
        </p:nvSpPr>
        <p:spPr>
          <a:xfrm>
            <a:off x="2171700" y="452325"/>
            <a:ext cx="4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965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15"/>
          <p:cNvSpPr txBox="1">
            <a:spLocks noGrp="1"/>
          </p:cNvSpPr>
          <p:nvPr>
            <p:ph type="title"/>
          </p:nvPr>
        </p:nvSpPr>
        <p:spPr>
          <a:xfrm>
            <a:off x="715100" y="535012"/>
            <a:ext cx="3856800" cy="102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55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3587" name="Google Shape;3587;p15"/>
          <p:cNvSpPr txBox="1">
            <a:spLocks noGrp="1"/>
          </p:cNvSpPr>
          <p:nvPr>
            <p:ph type="body" idx="1"/>
          </p:nvPr>
        </p:nvSpPr>
        <p:spPr>
          <a:xfrm>
            <a:off x="715100" y="1559838"/>
            <a:ext cx="3856800" cy="9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3588" name="Google Shape;3588;p15"/>
          <p:cNvSpPr>
            <a:spLocks noGrp="1"/>
          </p:cNvSpPr>
          <p:nvPr>
            <p:ph type="pic" idx="2"/>
          </p:nvPr>
        </p:nvSpPr>
        <p:spPr>
          <a:xfrm>
            <a:off x="5413800" y="535000"/>
            <a:ext cx="3015000" cy="40734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62219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Google Shape;5135;p20"/>
          <p:cNvSpPr txBox="1">
            <a:spLocks noGrp="1"/>
          </p:cNvSpPr>
          <p:nvPr>
            <p:ph type="subTitle" idx="1"/>
          </p:nvPr>
        </p:nvSpPr>
        <p:spPr>
          <a:xfrm>
            <a:off x="715100" y="2809138"/>
            <a:ext cx="2473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6" name="Google Shape;5136;p20"/>
          <p:cNvSpPr txBox="1">
            <a:spLocks noGrp="1"/>
          </p:cNvSpPr>
          <p:nvPr>
            <p:ph type="subTitle" idx="2"/>
          </p:nvPr>
        </p:nvSpPr>
        <p:spPr>
          <a:xfrm>
            <a:off x="715100" y="2154563"/>
            <a:ext cx="2473500" cy="73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5137" name="Google Shape;5137;p20"/>
          <p:cNvSpPr txBox="1">
            <a:spLocks noGrp="1"/>
          </p:cNvSpPr>
          <p:nvPr>
            <p:ph type="subTitle" idx="3"/>
          </p:nvPr>
        </p:nvSpPr>
        <p:spPr>
          <a:xfrm>
            <a:off x="3335261" y="2809138"/>
            <a:ext cx="2473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8" name="Google Shape;5138;p20"/>
          <p:cNvSpPr txBox="1">
            <a:spLocks noGrp="1"/>
          </p:cNvSpPr>
          <p:nvPr>
            <p:ph type="subTitle" idx="4"/>
          </p:nvPr>
        </p:nvSpPr>
        <p:spPr>
          <a:xfrm>
            <a:off x="3335259" y="2154563"/>
            <a:ext cx="2473500" cy="73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5139" name="Google Shape;5139;p20"/>
          <p:cNvSpPr txBox="1">
            <a:spLocks noGrp="1"/>
          </p:cNvSpPr>
          <p:nvPr>
            <p:ph type="subTitle" idx="5"/>
          </p:nvPr>
        </p:nvSpPr>
        <p:spPr>
          <a:xfrm>
            <a:off x="5955423" y="2809138"/>
            <a:ext cx="2473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0" name="Google Shape;5140;p20"/>
          <p:cNvSpPr txBox="1">
            <a:spLocks noGrp="1"/>
          </p:cNvSpPr>
          <p:nvPr>
            <p:ph type="subTitle" idx="6"/>
          </p:nvPr>
        </p:nvSpPr>
        <p:spPr>
          <a:xfrm>
            <a:off x="5955418" y="2154563"/>
            <a:ext cx="2473500" cy="73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5141" name="Google Shape;5141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0310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1" name="Google Shape;6991;p2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1023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59" name="Google Shape;2559;p10"/>
          <p:cNvSpPr txBox="1">
            <a:spLocks noGrp="1"/>
          </p:cNvSpPr>
          <p:nvPr>
            <p:ph type="title"/>
          </p:nvPr>
        </p:nvSpPr>
        <p:spPr>
          <a:xfrm>
            <a:off x="715100" y="3968300"/>
            <a:ext cx="7713600" cy="640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874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3182100" y="3635850"/>
            <a:ext cx="2779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8139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68123-9899-FCC7-BF69-38DE4F79E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2B4B4-219C-E078-E94B-2F0890551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589FC-DF28-4248-1780-F2D94119D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8521-43CE-4094-82A4-9DFD8D2D1E69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DCC5C-9E53-1A36-C952-B7D706B2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D00C6-5DFF-0D82-0196-E29861737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047E1-478E-4BE9-9A0B-226887330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6814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20D22-921A-7DAB-CB41-400174C1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A35BC-586D-9535-92E9-5F8C9C1D3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605B7-18CF-EB45-F42A-FC1FDE3CB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8521-43CE-4094-82A4-9DFD8D2D1E69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BF307-34FB-73A5-098F-CC872632C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E4D72-7E22-C36E-63FC-90F63B1A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047E1-478E-4BE9-9A0B-226887330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4773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7B30C-DD13-447F-EE09-0C9E37C4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19C7-6DED-52DD-53AA-545081149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1F610-CE9A-C911-08EA-ACF490B26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72F8AB-81CA-3336-7214-BB8183A4F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8521-43CE-4094-82A4-9DFD8D2D1E69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F3BC1-3F0E-5E2E-E8A4-8DF8F803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20991-37EF-9605-5D69-2B52BDE4C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047E1-478E-4BE9-9A0B-226887330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4422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E9CA3-0AF0-D626-8DD4-38B3A8DC0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19DF6-39EF-A146-5FE2-F1134E923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80C73-C4E0-2687-4428-CDFF59211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6754C9-4BB4-42CE-3426-868120BE7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663C2A-D5DD-6AAD-17BF-7BCBF1F384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161298-5BE7-5E36-252D-575476DD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8521-43CE-4094-82A4-9DFD8D2D1E69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604EC5-1813-4C7D-9F39-48F7B46D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CD4C95-6516-849B-542E-084A640E9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047E1-478E-4BE9-9A0B-226887330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8222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C90B5-4023-D423-D17C-D28C7EED9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B8FF80-7250-70A1-6327-1B9CF4688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8521-43CE-4094-82A4-9DFD8D2D1E69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ADCD2-B914-FC81-47F0-C9681D430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E850B-947A-8023-E2A3-96633917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047E1-478E-4BE9-9A0B-226887330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9940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96F61-F162-BAA4-34D5-78D3C3D2A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8521-43CE-4094-82A4-9DFD8D2D1E69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2FE1DB-63BC-C83F-B058-F60241FD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511DD-221F-A50A-4C78-26236607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047E1-478E-4BE9-9A0B-226887330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4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DD0B-1508-5613-BB43-02A3A6AE9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021F3-81B2-FD81-5A0B-CFFC657FB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E0D6A5-D999-607D-12AC-B59F9FDAB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44E32-3779-6BF6-6FDE-BC9C741E2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8521-43CE-4094-82A4-9DFD8D2D1E69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CF830-746B-D798-0FA1-71F14EDA3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1099E-526A-4D97-729C-C3C16AEAD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047E1-478E-4BE9-9A0B-226887330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303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5ED1-C887-A333-4A1D-BE3BEF2E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B841D8-6BFE-6096-CBB3-E192997718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D6F7E-1513-82B5-6113-689A292FC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E6D40-76FC-99B0-87B7-BABAE730C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8521-43CE-4094-82A4-9DFD8D2D1E69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35BC6-B241-F32D-E092-4EB31D859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D7EA7-792F-35BA-5299-D97127A5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047E1-478E-4BE9-9A0B-226887330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2448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694EFC-A676-24A8-6A0D-E1EA7E5C8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A83C5-8022-F848-0904-A8CB13E73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CAE18-6EE8-FF2C-3FBD-3CCDE6A53D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AD8521-43CE-4094-82A4-9DFD8D2D1E69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3431A-FCD2-FDEB-E535-82F35A774D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D9E75-86AD-1A57-A45B-4E352C16B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C047E1-478E-4BE9-9A0B-226887330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14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7" r:id="rId13"/>
    <p:sldLayoutId id="2147483698" r:id="rId14"/>
    <p:sldLayoutId id="2147483703" r:id="rId15"/>
    <p:sldLayoutId id="2147483706" r:id="rId16"/>
    <p:sldLayoutId id="2147483710" r:id="rId17"/>
    <p:sldLayoutId id="2147483721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g"/><Relationship Id="rId5" Type="http://schemas.openxmlformats.org/officeDocument/2006/relationships/hyperlink" Target="https://zenodo.org/records/13717256" TargetMode="Externa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jpeg"/><Relationship Id="rId5" Type="http://schemas.openxmlformats.org/officeDocument/2006/relationships/hyperlink" Target="https://www.kaggle.com/datasets/imsparsh/multimodal-mirex-emotion-dataset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hyperlink" Target="https://www.kaggle.com/datasets/pevogam/ucf101?resource=download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7" name="Google Shape;84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0358">
            <a:off x="4995774" y="2953305"/>
            <a:ext cx="2022068" cy="1972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458" name="Google Shape;84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0001">
            <a:off x="4513014" y="3095459"/>
            <a:ext cx="2874147" cy="279841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463" name="Google Shape;8463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t="14" b="14"/>
          <a:stretch/>
        </p:blipFill>
        <p:spPr>
          <a:xfrm>
            <a:off x="6238863" y="257438"/>
            <a:ext cx="2874300" cy="4073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459" name="Google Shape;8459;p3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Generating Music from Paintings </a:t>
            </a:r>
            <a:endParaRPr sz="3200" dirty="0"/>
          </a:p>
        </p:txBody>
      </p:sp>
      <p:sp>
        <p:nvSpPr>
          <p:cNvPr id="8460" name="Google Shape;8460;p3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Presentation 2</a:t>
            </a:r>
            <a:endParaRPr sz="1800" b="1" dirty="0"/>
          </a:p>
        </p:txBody>
      </p:sp>
      <p:sp>
        <p:nvSpPr>
          <p:cNvPr id="8464" name="Google Shape;8464;p35"/>
          <p:cNvSpPr txBox="1">
            <a:spLocks noGrp="1"/>
          </p:cNvSpPr>
          <p:nvPr>
            <p:ph type="subTitle" idx="4294967295"/>
          </p:nvPr>
        </p:nvSpPr>
        <p:spPr>
          <a:xfrm>
            <a:off x="8115300" y="3621088"/>
            <a:ext cx="1028700" cy="63658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Albert Sans"/>
                <a:ea typeface="Albert Sans"/>
                <a:cs typeface="Albert Sans"/>
                <a:sym typeface="Albert Sans"/>
              </a:rPr>
              <a:t>Winslow Homer</a:t>
            </a:r>
            <a:r>
              <a:rPr lang="en" sz="800">
                <a:latin typeface="Albert Sans"/>
                <a:ea typeface="Albert Sans"/>
                <a:cs typeface="Albert Sans"/>
                <a:sym typeface="Albert Sans"/>
              </a:rPr>
              <a:t> The Dinner Horn (Blowing the Horn at Seaside), 1870</a:t>
            </a:r>
            <a:endParaRPr sz="8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8461" name="Google Shape;8461;p35"/>
          <p:cNvPicPr preferRelativeResize="0"/>
          <p:nvPr/>
        </p:nvPicPr>
        <p:blipFill rotWithShape="1">
          <a:blip r:embed="rId6">
            <a:alphaModFix/>
          </a:blip>
          <a:srcRect l="41806"/>
          <a:stretch/>
        </p:blipFill>
        <p:spPr>
          <a:xfrm rot="-7938619">
            <a:off x="320348" y="4755628"/>
            <a:ext cx="2128181" cy="19998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462" name="Google Shape;846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996573">
            <a:off x="26952" y="3372032"/>
            <a:ext cx="832923" cy="4583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460;p35">
            <a:extLst>
              <a:ext uri="{FF2B5EF4-FFF2-40B4-BE49-F238E27FC236}">
                <a16:creationId xmlns:a16="http://schemas.microsoft.com/office/drawing/2014/main" id="{0F5BE02F-9B4E-0C7F-FA9C-F064296E9C0F}"/>
              </a:ext>
            </a:extLst>
          </p:cNvPr>
          <p:cNvSpPr txBox="1">
            <a:spLocks/>
          </p:cNvSpPr>
          <p:nvPr/>
        </p:nvSpPr>
        <p:spPr>
          <a:xfrm>
            <a:off x="715100" y="3077603"/>
            <a:ext cx="39339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US" b="1" dirty="0"/>
              <a:t>Presented By</a:t>
            </a:r>
          </a:p>
          <a:p>
            <a:pPr marL="0" indent="0"/>
            <a:r>
              <a:rPr lang="en-US" sz="1400" dirty="0"/>
              <a:t>Dina Ahmed El Sayed Fathy</a:t>
            </a:r>
          </a:p>
          <a:p>
            <a:pPr marL="0" indent="0"/>
            <a:r>
              <a:rPr lang="en-US" b="1" dirty="0"/>
              <a:t>Supervised By</a:t>
            </a:r>
          </a:p>
          <a:p>
            <a:pPr marL="0" indent="0"/>
            <a:r>
              <a:rPr lang="en-US" sz="1400" dirty="0"/>
              <a:t> Prof Doc Mohamed Abo </a:t>
            </a:r>
            <a:r>
              <a:rPr lang="en-US" sz="1400" dirty="0" err="1"/>
              <a:t>Rezka</a:t>
            </a:r>
            <a:endParaRPr lang="en-US" sz="1400" dirty="0"/>
          </a:p>
        </p:txBody>
      </p:sp>
      <p:grpSp>
        <p:nvGrpSpPr>
          <p:cNvPr id="3" name="Google Shape;362;p35">
            <a:extLst>
              <a:ext uri="{FF2B5EF4-FFF2-40B4-BE49-F238E27FC236}">
                <a16:creationId xmlns:a16="http://schemas.microsoft.com/office/drawing/2014/main" id="{BFCC2FC1-A911-96EC-CDC4-270D505D7FF3}"/>
              </a:ext>
            </a:extLst>
          </p:cNvPr>
          <p:cNvGrpSpPr/>
          <p:nvPr/>
        </p:nvGrpSpPr>
        <p:grpSpPr>
          <a:xfrm rot="-254159" flipH="1">
            <a:off x="68725" y="133183"/>
            <a:ext cx="1016123" cy="567454"/>
            <a:chOff x="8291200" y="5340075"/>
            <a:chExt cx="2001475" cy="1117725"/>
          </a:xfrm>
        </p:grpSpPr>
        <p:sp>
          <p:nvSpPr>
            <p:cNvPr id="4" name="Google Shape;363;p35">
              <a:extLst>
                <a:ext uri="{FF2B5EF4-FFF2-40B4-BE49-F238E27FC236}">
                  <a16:creationId xmlns:a16="http://schemas.microsoft.com/office/drawing/2014/main" id="{236183CF-C86B-784B-1D9A-12FA38534589}"/>
                </a:ext>
              </a:extLst>
            </p:cNvPr>
            <p:cNvSpPr/>
            <p:nvPr/>
          </p:nvSpPr>
          <p:spPr>
            <a:xfrm>
              <a:off x="8291200" y="5340075"/>
              <a:ext cx="2001475" cy="1117725"/>
            </a:xfrm>
            <a:custGeom>
              <a:avLst/>
              <a:gdLst/>
              <a:ahLst/>
              <a:cxnLst/>
              <a:rect l="l" t="t" r="r" b="b"/>
              <a:pathLst>
                <a:path w="80059" h="44709" extrusionOk="0">
                  <a:moveTo>
                    <a:pt x="49626" y="11942"/>
                  </a:moveTo>
                  <a:lnTo>
                    <a:pt x="49400" y="12430"/>
                  </a:lnTo>
                  <a:cubicBezTo>
                    <a:pt x="47404" y="13201"/>
                    <a:pt x="45246" y="13598"/>
                    <a:pt x="43094" y="13598"/>
                  </a:cubicBezTo>
                  <a:cubicBezTo>
                    <a:pt x="42319" y="13598"/>
                    <a:pt x="41545" y="13546"/>
                    <a:pt x="40780" y="13443"/>
                  </a:cubicBezTo>
                  <a:cubicBezTo>
                    <a:pt x="41351" y="13133"/>
                    <a:pt x="41803" y="12597"/>
                    <a:pt x="42018" y="11966"/>
                  </a:cubicBezTo>
                  <a:cubicBezTo>
                    <a:pt x="43494" y="12311"/>
                    <a:pt x="44816" y="12490"/>
                    <a:pt x="46054" y="12490"/>
                  </a:cubicBezTo>
                  <a:cubicBezTo>
                    <a:pt x="46092" y="12490"/>
                    <a:pt x="46129" y="12491"/>
                    <a:pt x="46166" y="12491"/>
                  </a:cubicBezTo>
                  <a:cubicBezTo>
                    <a:pt x="47398" y="12491"/>
                    <a:pt x="48551" y="12301"/>
                    <a:pt x="49626" y="11942"/>
                  </a:cubicBezTo>
                  <a:close/>
                  <a:moveTo>
                    <a:pt x="49185" y="12847"/>
                  </a:moveTo>
                  <a:cubicBezTo>
                    <a:pt x="49054" y="13145"/>
                    <a:pt x="48923" y="13395"/>
                    <a:pt x="48769" y="13657"/>
                  </a:cubicBezTo>
                  <a:cubicBezTo>
                    <a:pt x="47225" y="14283"/>
                    <a:pt x="45570" y="14598"/>
                    <a:pt x="43912" y="14598"/>
                  </a:cubicBezTo>
                  <a:cubicBezTo>
                    <a:pt x="42860" y="14598"/>
                    <a:pt x="41806" y="14471"/>
                    <a:pt x="40780" y="14216"/>
                  </a:cubicBezTo>
                  <a:cubicBezTo>
                    <a:pt x="40732" y="14050"/>
                    <a:pt x="40672" y="13907"/>
                    <a:pt x="40601" y="13752"/>
                  </a:cubicBezTo>
                  <a:lnTo>
                    <a:pt x="40601" y="13752"/>
                  </a:lnTo>
                  <a:cubicBezTo>
                    <a:pt x="41411" y="13871"/>
                    <a:pt x="42244" y="13919"/>
                    <a:pt x="43054" y="13919"/>
                  </a:cubicBezTo>
                  <a:cubicBezTo>
                    <a:pt x="45137" y="13919"/>
                    <a:pt x="47245" y="13562"/>
                    <a:pt x="49185" y="12847"/>
                  </a:cubicBezTo>
                  <a:close/>
                  <a:moveTo>
                    <a:pt x="48507" y="14133"/>
                  </a:moveTo>
                  <a:lnTo>
                    <a:pt x="48507" y="14133"/>
                  </a:lnTo>
                  <a:cubicBezTo>
                    <a:pt x="48269" y="14550"/>
                    <a:pt x="47995" y="14943"/>
                    <a:pt x="47733" y="15347"/>
                  </a:cubicBezTo>
                  <a:cubicBezTo>
                    <a:pt x="44914" y="16791"/>
                    <a:pt x="41760" y="17540"/>
                    <a:pt x="38498" y="17540"/>
                  </a:cubicBezTo>
                  <a:cubicBezTo>
                    <a:pt x="38397" y="17540"/>
                    <a:pt x="38297" y="17540"/>
                    <a:pt x="38196" y="17538"/>
                  </a:cubicBezTo>
                  <a:cubicBezTo>
                    <a:pt x="38517" y="17443"/>
                    <a:pt x="38851" y="17324"/>
                    <a:pt x="39160" y="17169"/>
                  </a:cubicBezTo>
                  <a:cubicBezTo>
                    <a:pt x="39958" y="16752"/>
                    <a:pt x="40529" y="16133"/>
                    <a:pt x="40744" y="15443"/>
                  </a:cubicBezTo>
                  <a:cubicBezTo>
                    <a:pt x="40839" y="15157"/>
                    <a:pt x="40875" y="14871"/>
                    <a:pt x="40839" y="14585"/>
                  </a:cubicBezTo>
                  <a:lnTo>
                    <a:pt x="40839" y="14585"/>
                  </a:lnTo>
                  <a:cubicBezTo>
                    <a:pt x="41839" y="14824"/>
                    <a:pt x="42863" y="14943"/>
                    <a:pt x="43887" y="14943"/>
                  </a:cubicBezTo>
                  <a:cubicBezTo>
                    <a:pt x="45471" y="14943"/>
                    <a:pt x="47030" y="14669"/>
                    <a:pt x="48507" y="14133"/>
                  </a:cubicBezTo>
                  <a:close/>
                  <a:moveTo>
                    <a:pt x="47340" y="15919"/>
                  </a:moveTo>
                  <a:lnTo>
                    <a:pt x="47340" y="15919"/>
                  </a:lnTo>
                  <a:cubicBezTo>
                    <a:pt x="47066" y="16276"/>
                    <a:pt x="46792" y="16610"/>
                    <a:pt x="46506" y="16943"/>
                  </a:cubicBezTo>
                  <a:cubicBezTo>
                    <a:pt x="44106" y="17740"/>
                    <a:pt x="41544" y="18150"/>
                    <a:pt x="39007" y="18150"/>
                  </a:cubicBezTo>
                  <a:cubicBezTo>
                    <a:pt x="38625" y="18150"/>
                    <a:pt x="38243" y="18140"/>
                    <a:pt x="37862" y="18122"/>
                  </a:cubicBezTo>
                  <a:cubicBezTo>
                    <a:pt x="37851" y="18026"/>
                    <a:pt x="37815" y="17943"/>
                    <a:pt x="37791" y="17860"/>
                  </a:cubicBezTo>
                  <a:lnTo>
                    <a:pt x="37791" y="17848"/>
                  </a:lnTo>
                  <a:cubicBezTo>
                    <a:pt x="38029" y="17860"/>
                    <a:pt x="38267" y="17860"/>
                    <a:pt x="38505" y="17860"/>
                  </a:cubicBezTo>
                  <a:cubicBezTo>
                    <a:pt x="41613" y="17860"/>
                    <a:pt x="44625" y="17193"/>
                    <a:pt x="47340" y="15919"/>
                  </a:cubicBezTo>
                  <a:close/>
                  <a:moveTo>
                    <a:pt x="78046" y="3846"/>
                  </a:moveTo>
                  <a:cubicBezTo>
                    <a:pt x="78332" y="3846"/>
                    <a:pt x="78689" y="3953"/>
                    <a:pt x="78868" y="4227"/>
                  </a:cubicBezTo>
                  <a:cubicBezTo>
                    <a:pt x="78975" y="4394"/>
                    <a:pt x="78987" y="4418"/>
                    <a:pt x="78629" y="4870"/>
                  </a:cubicBezTo>
                  <a:cubicBezTo>
                    <a:pt x="78558" y="4953"/>
                    <a:pt x="78475" y="5061"/>
                    <a:pt x="78391" y="5180"/>
                  </a:cubicBezTo>
                  <a:cubicBezTo>
                    <a:pt x="78391" y="5191"/>
                    <a:pt x="78379" y="5191"/>
                    <a:pt x="78379" y="5215"/>
                  </a:cubicBezTo>
                  <a:cubicBezTo>
                    <a:pt x="69759" y="11061"/>
                    <a:pt x="61306" y="15717"/>
                    <a:pt x="51900" y="19765"/>
                  </a:cubicBezTo>
                  <a:cubicBezTo>
                    <a:pt x="52376" y="19205"/>
                    <a:pt x="52841" y="18646"/>
                    <a:pt x="53269" y="18122"/>
                  </a:cubicBezTo>
                  <a:cubicBezTo>
                    <a:pt x="53591" y="17848"/>
                    <a:pt x="53936" y="17586"/>
                    <a:pt x="54293" y="17324"/>
                  </a:cubicBezTo>
                  <a:cubicBezTo>
                    <a:pt x="55627" y="16395"/>
                    <a:pt x="57115" y="15681"/>
                    <a:pt x="58567" y="14978"/>
                  </a:cubicBezTo>
                  <a:lnTo>
                    <a:pt x="59091" y="14716"/>
                  </a:lnTo>
                  <a:cubicBezTo>
                    <a:pt x="65116" y="11788"/>
                    <a:pt x="70962" y="8370"/>
                    <a:pt x="76474" y="4560"/>
                  </a:cubicBezTo>
                  <a:cubicBezTo>
                    <a:pt x="76891" y="4275"/>
                    <a:pt x="77320" y="3977"/>
                    <a:pt x="77784" y="3870"/>
                  </a:cubicBezTo>
                  <a:cubicBezTo>
                    <a:pt x="77867" y="3858"/>
                    <a:pt x="77963" y="3846"/>
                    <a:pt x="78046" y="3846"/>
                  </a:cubicBezTo>
                  <a:close/>
                  <a:moveTo>
                    <a:pt x="28052" y="8192"/>
                  </a:moveTo>
                  <a:cubicBezTo>
                    <a:pt x="30433" y="8216"/>
                    <a:pt x="32790" y="8894"/>
                    <a:pt x="35076" y="9692"/>
                  </a:cubicBezTo>
                  <a:cubicBezTo>
                    <a:pt x="35112" y="10144"/>
                    <a:pt x="34981" y="10597"/>
                    <a:pt x="34695" y="10942"/>
                  </a:cubicBezTo>
                  <a:cubicBezTo>
                    <a:pt x="34376" y="11315"/>
                    <a:pt x="33886" y="11535"/>
                    <a:pt x="33402" y="11535"/>
                  </a:cubicBezTo>
                  <a:cubicBezTo>
                    <a:pt x="33345" y="11535"/>
                    <a:pt x="33288" y="11532"/>
                    <a:pt x="33231" y="11526"/>
                  </a:cubicBezTo>
                  <a:lnTo>
                    <a:pt x="31647" y="11347"/>
                  </a:lnTo>
                  <a:lnTo>
                    <a:pt x="33029" y="12133"/>
                  </a:lnTo>
                  <a:cubicBezTo>
                    <a:pt x="33505" y="12407"/>
                    <a:pt x="33576" y="13097"/>
                    <a:pt x="33350" y="13562"/>
                  </a:cubicBezTo>
                  <a:cubicBezTo>
                    <a:pt x="33112" y="14038"/>
                    <a:pt x="32576" y="14407"/>
                    <a:pt x="31909" y="14562"/>
                  </a:cubicBezTo>
                  <a:cubicBezTo>
                    <a:pt x="31626" y="14619"/>
                    <a:pt x="31333" y="14640"/>
                    <a:pt x="31036" y="14640"/>
                  </a:cubicBezTo>
                  <a:cubicBezTo>
                    <a:pt x="30660" y="14640"/>
                    <a:pt x="30277" y="14607"/>
                    <a:pt x="29897" y="14574"/>
                  </a:cubicBezTo>
                  <a:lnTo>
                    <a:pt x="28921" y="14490"/>
                  </a:lnTo>
                  <a:lnTo>
                    <a:pt x="29647" y="15157"/>
                  </a:lnTo>
                  <a:cubicBezTo>
                    <a:pt x="30016" y="15502"/>
                    <a:pt x="30100" y="16157"/>
                    <a:pt x="29838" y="16669"/>
                  </a:cubicBezTo>
                  <a:cubicBezTo>
                    <a:pt x="29588" y="17145"/>
                    <a:pt x="29064" y="17526"/>
                    <a:pt x="28433" y="17705"/>
                  </a:cubicBezTo>
                  <a:cubicBezTo>
                    <a:pt x="28074" y="17791"/>
                    <a:pt x="27697" y="17822"/>
                    <a:pt x="27328" y="17822"/>
                  </a:cubicBezTo>
                  <a:cubicBezTo>
                    <a:pt x="27036" y="17822"/>
                    <a:pt x="26749" y="17803"/>
                    <a:pt x="26480" y="17776"/>
                  </a:cubicBezTo>
                  <a:lnTo>
                    <a:pt x="26016" y="17729"/>
                  </a:lnTo>
                  <a:lnTo>
                    <a:pt x="26123" y="18181"/>
                  </a:lnTo>
                  <a:cubicBezTo>
                    <a:pt x="26290" y="18860"/>
                    <a:pt x="26063" y="19610"/>
                    <a:pt x="25575" y="20098"/>
                  </a:cubicBezTo>
                  <a:cubicBezTo>
                    <a:pt x="25185" y="20479"/>
                    <a:pt x="24643" y="20700"/>
                    <a:pt x="24102" y="20700"/>
                  </a:cubicBezTo>
                  <a:cubicBezTo>
                    <a:pt x="23949" y="20700"/>
                    <a:pt x="23796" y="20682"/>
                    <a:pt x="23646" y="20646"/>
                  </a:cubicBezTo>
                  <a:lnTo>
                    <a:pt x="23635" y="20705"/>
                  </a:lnTo>
                  <a:cubicBezTo>
                    <a:pt x="22861" y="19491"/>
                    <a:pt x="22456" y="18014"/>
                    <a:pt x="22777" y="16514"/>
                  </a:cubicBezTo>
                  <a:cubicBezTo>
                    <a:pt x="22908" y="15871"/>
                    <a:pt x="23158" y="15264"/>
                    <a:pt x="23432" y="14621"/>
                  </a:cubicBezTo>
                  <a:cubicBezTo>
                    <a:pt x="23754" y="13835"/>
                    <a:pt x="24099" y="13014"/>
                    <a:pt x="24182" y="12121"/>
                  </a:cubicBezTo>
                  <a:cubicBezTo>
                    <a:pt x="24218" y="11835"/>
                    <a:pt x="24218" y="11549"/>
                    <a:pt x="24230" y="11287"/>
                  </a:cubicBezTo>
                  <a:cubicBezTo>
                    <a:pt x="24242" y="10764"/>
                    <a:pt x="24242" y="10264"/>
                    <a:pt x="24420" y="9811"/>
                  </a:cubicBezTo>
                  <a:cubicBezTo>
                    <a:pt x="25004" y="8394"/>
                    <a:pt x="26968" y="8204"/>
                    <a:pt x="27790" y="8192"/>
                  </a:cubicBezTo>
                  <a:close/>
                  <a:moveTo>
                    <a:pt x="46090" y="17431"/>
                  </a:moveTo>
                  <a:lnTo>
                    <a:pt x="46090" y="17431"/>
                  </a:lnTo>
                  <a:cubicBezTo>
                    <a:pt x="45423" y="18181"/>
                    <a:pt x="44709" y="18872"/>
                    <a:pt x="43947" y="19515"/>
                  </a:cubicBezTo>
                  <a:cubicBezTo>
                    <a:pt x="41495" y="20576"/>
                    <a:pt x="38931" y="21104"/>
                    <a:pt x="36362" y="21104"/>
                  </a:cubicBezTo>
                  <a:cubicBezTo>
                    <a:pt x="35675" y="21104"/>
                    <a:pt x="34988" y="21066"/>
                    <a:pt x="34303" y="20991"/>
                  </a:cubicBezTo>
                  <a:cubicBezTo>
                    <a:pt x="34934" y="20872"/>
                    <a:pt x="35553" y="20681"/>
                    <a:pt x="36184" y="20408"/>
                  </a:cubicBezTo>
                  <a:cubicBezTo>
                    <a:pt x="36731" y="20170"/>
                    <a:pt x="37386" y="19812"/>
                    <a:pt x="37732" y="19157"/>
                  </a:cubicBezTo>
                  <a:cubicBezTo>
                    <a:pt x="37827" y="18943"/>
                    <a:pt x="37886" y="18693"/>
                    <a:pt x="37886" y="18455"/>
                  </a:cubicBezTo>
                  <a:cubicBezTo>
                    <a:pt x="38291" y="18467"/>
                    <a:pt x="38696" y="18491"/>
                    <a:pt x="39101" y="18491"/>
                  </a:cubicBezTo>
                  <a:cubicBezTo>
                    <a:pt x="41458" y="18491"/>
                    <a:pt x="43839" y="18134"/>
                    <a:pt x="46090" y="17431"/>
                  </a:cubicBezTo>
                  <a:close/>
                  <a:moveTo>
                    <a:pt x="78415" y="5584"/>
                  </a:moveTo>
                  <a:cubicBezTo>
                    <a:pt x="78475" y="5644"/>
                    <a:pt x="78534" y="5692"/>
                    <a:pt x="78629" y="5703"/>
                  </a:cubicBezTo>
                  <a:cubicBezTo>
                    <a:pt x="79094" y="5763"/>
                    <a:pt x="79356" y="6406"/>
                    <a:pt x="79344" y="6966"/>
                  </a:cubicBezTo>
                  <a:cubicBezTo>
                    <a:pt x="79344" y="7144"/>
                    <a:pt x="79296" y="7323"/>
                    <a:pt x="79249" y="7525"/>
                  </a:cubicBezTo>
                  <a:cubicBezTo>
                    <a:pt x="78475" y="9109"/>
                    <a:pt x="76713" y="10049"/>
                    <a:pt x="74950" y="10883"/>
                  </a:cubicBezTo>
                  <a:cubicBezTo>
                    <a:pt x="66842" y="14693"/>
                    <a:pt x="58520" y="18324"/>
                    <a:pt x="50197" y="21670"/>
                  </a:cubicBezTo>
                  <a:cubicBezTo>
                    <a:pt x="50614" y="21229"/>
                    <a:pt x="51019" y="20777"/>
                    <a:pt x="51400" y="20336"/>
                  </a:cubicBezTo>
                  <a:cubicBezTo>
                    <a:pt x="61032" y="16240"/>
                    <a:pt x="69640" y="11538"/>
                    <a:pt x="78415" y="5584"/>
                  </a:cubicBezTo>
                  <a:close/>
                  <a:moveTo>
                    <a:pt x="43054" y="20217"/>
                  </a:moveTo>
                  <a:lnTo>
                    <a:pt x="43054" y="20217"/>
                  </a:lnTo>
                  <a:cubicBezTo>
                    <a:pt x="42601" y="20574"/>
                    <a:pt x="42101" y="20920"/>
                    <a:pt x="41613" y="21229"/>
                  </a:cubicBezTo>
                  <a:cubicBezTo>
                    <a:pt x="39896" y="21784"/>
                    <a:pt x="38085" y="22066"/>
                    <a:pt x="36278" y="22066"/>
                  </a:cubicBezTo>
                  <a:cubicBezTo>
                    <a:pt x="35141" y="22066"/>
                    <a:pt x="34006" y="21955"/>
                    <a:pt x="32898" y="21729"/>
                  </a:cubicBezTo>
                  <a:cubicBezTo>
                    <a:pt x="32862" y="21515"/>
                    <a:pt x="32779" y="21301"/>
                    <a:pt x="32659" y="21134"/>
                  </a:cubicBezTo>
                  <a:lnTo>
                    <a:pt x="32957" y="21134"/>
                  </a:lnTo>
                  <a:cubicBezTo>
                    <a:pt x="34064" y="21348"/>
                    <a:pt x="35195" y="21432"/>
                    <a:pt x="36327" y="21432"/>
                  </a:cubicBezTo>
                  <a:cubicBezTo>
                    <a:pt x="38613" y="21432"/>
                    <a:pt x="40875" y="21039"/>
                    <a:pt x="43054" y="20217"/>
                  </a:cubicBezTo>
                  <a:close/>
                  <a:moveTo>
                    <a:pt x="77903" y="9573"/>
                  </a:moveTo>
                  <a:cubicBezTo>
                    <a:pt x="75915" y="11692"/>
                    <a:pt x="72998" y="12895"/>
                    <a:pt x="70605" y="13871"/>
                  </a:cubicBezTo>
                  <a:lnTo>
                    <a:pt x="49245" y="22670"/>
                  </a:lnTo>
                  <a:cubicBezTo>
                    <a:pt x="49400" y="22503"/>
                    <a:pt x="49566" y="22360"/>
                    <a:pt x="49709" y="22194"/>
                  </a:cubicBezTo>
                  <a:lnTo>
                    <a:pt x="49757" y="22194"/>
                  </a:lnTo>
                  <a:cubicBezTo>
                    <a:pt x="49769" y="22194"/>
                    <a:pt x="49804" y="22194"/>
                    <a:pt x="49816" y="22182"/>
                  </a:cubicBezTo>
                  <a:cubicBezTo>
                    <a:pt x="58317" y="18776"/>
                    <a:pt x="66807" y="15062"/>
                    <a:pt x="75105" y="11168"/>
                  </a:cubicBezTo>
                  <a:cubicBezTo>
                    <a:pt x="76082" y="10704"/>
                    <a:pt x="77070" y="10216"/>
                    <a:pt x="77903" y="9573"/>
                  </a:cubicBezTo>
                  <a:close/>
                  <a:moveTo>
                    <a:pt x="35731" y="9942"/>
                  </a:moveTo>
                  <a:cubicBezTo>
                    <a:pt x="36124" y="10085"/>
                    <a:pt x="36529" y="10228"/>
                    <a:pt x="36910" y="10383"/>
                  </a:cubicBezTo>
                  <a:cubicBezTo>
                    <a:pt x="37553" y="10597"/>
                    <a:pt x="38196" y="10823"/>
                    <a:pt x="38815" y="11049"/>
                  </a:cubicBezTo>
                  <a:cubicBezTo>
                    <a:pt x="39708" y="11359"/>
                    <a:pt x="40553" y="11609"/>
                    <a:pt x="41339" y="11835"/>
                  </a:cubicBezTo>
                  <a:cubicBezTo>
                    <a:pt x="41089" y="12490"/>
                    <a:pt x="40482" y="13014"/>
                    <a:pt x="39779" y="13097"/>
                  </a:cubicBezTo>
                  <a:lnTo>
                    <a:pt x="38886" y="13216"/>
                  </a:lnTo>
                  <a:lnTo>
                    <a:pt x="39648" y="13716"/>
                  </a:lnTo>
                  <a:cubicBezTo>
                    <a:pt x="40077" y="13990"/>
                    <a:pt x="40291" y="14669"/>
                    <a:pt x="40089" y="15228"/>
                  </a:cubicBezTo>
                  <a:cubicBezTo>
                    <a:pt x="39851" y="15943"/>
                    <a:pt x="39196" y="16371"/>
                    <a:pt x="38839" y="16550"/>
                  </a:cubicBezTo>
                  <a:cubicBezTo>
                    <a:pt x="38243" y="16871"/>
                    <a:pt x="37553" y="17002"/>
                    <a:pt x="36874" y="17145"/>
                  </a:cubicBezTo>
                  <a:lnTo>
                    <a:pt x="35731" y="17383"/>
                  </a:lnTo>
                  <a:lnTo>
                    <a:pt x="36612" y="17705"/>
                  </a:lnTo>
                  <a:cubicBezTo>
                    <a:pt x="36648" y="17741"/>
                    <a:pt x="36684" y="17788"/>
                    <a:pt x="36743" y="17788"/>
                  </a:cubicBezTo>
                  <a:cubicBezTo>
                    <a:pt x="36791" y="17788"/>
                    <a:pt x="36839" y="17788"/>
                    <a:pt x="36886" y="17800"/>
                  </a:cubicBezTo>
                  <a:cubicBezTo>
                    <a:pt x="37029" y="17860"/>
                    <a:pt x="37124" y="17991"/>
                    <a:pt x="37160" y="18098"/>
                  </a:cubicBezTo>
                  <a:cubicBezTo>
                    <a:pt x="37255" y="18336"/>
                    <a:pt x="37243" y="18622"/>
                    <a:pt x="37136" y="18848"/>
                  </a:cubicBezTo>
                  <a:cubicBezTo>
                    <a:pt x="36898" y="19300"/>
                    <a:pt x="36362" y="19586"/>
                    <a:pt x="35910" y="19777"/>
                  </a:cubicBezTo>
                  <a:cubicBezTo>
                    <a:pt x="34886" y="20232"/>
                    <a:pt x="33842" y="20462"/>
                    <a:pt x="32846" y="20462"/>
                  </a:cubicBezTo>
                  <a:cubicBezTo>
                    <a:pt x="32487" y="20462"/>
                    <a:pt x="32134" y="20432"/>
                    <a:pt x="31790" y="20372"/>
                  </a:cubicBezTo>
                  <a:lnTo>
                    <a:pt x="30409" y="20134"/>
                  </a:lnTo>
                  <a:lnTo>
                    <a:pt x="31540" y="20967"/>
                  </a:lnTo>
                  <a:cubicBezTo>
                    <a:pt x="31897" y="21241"/>
                    <a:pt x="32255" y="21551"/>
                    <a:pt x="32243" y="21896"/>
                  </a:cubicBezTo>
                  <a:cubicBezTo>
                    <a:pt x="32219" y="22086"/>
                    <a:pt x="32088" y="22277"/>
                    <a:pt x="31886" y="22420"/>
                  </a:cubicBezTo>
                  <a:cubicBezTo>
                    <a:pt x="31647" y="22563"/>
                    <a:pt x="31350" y="22622"/>
                    <a:pt x="31064" y="22670"/>
                  </a:cubicBezTo>
                  <a:cubicBezTo>
                    <a:pt x="30582" y="22747"/>
                    <a:pt x="30094" y="22784"/>
                    <a:pt x="29604" y="22784"/>
                  </a:cubicBezTo>
                  <a:cubicBezTo>
                    <a:pt x="27818" y="22784"/>
                    <a:pt x="26020" y="22283"/>
                    <a:pt x="24516" y="21348"/>
                  </a:cubicBezTo>
                  <a:cubicBezTo>
                    <a:pt x="25099" y="21253"/>
                    <a:pt x="25647" y="21003"/>
                    <a:pt x="26051" y="20586"/>
                  </a:cubicBezTo>
                  <a:cubicBezTo>
                    <a:pt x="26599" y="20039"/>
                    <a:pt x="26885" y="19241"/>
                    <a:pt x="26837" y="18491"/>
                  </a:cubicBezTo>
                  <a:lnTo>
                    <a:pt x="26837" y="18491"/>
                  </a:lnTo>
                  <a:cubicBezTo>
                    <a:pt x="26991" y="18497"/>
                    <a:pt x="27149" y="18502"/>
                    <a:pt x="27309" y="18502"/>
                  </a:cubicBezTo>
                  <a:cubicBezTo>
                    <a:pt x="27733" y="18502"/>
                    <a:pt x="28173" y="18469"/>
                    <a:pt x="28588" y="18348"/>
                  </a:cubicBezTo>
                  <a:cubicBezTo>
                    <a:pt x="29421" y="18134"/>
                    <a:pt x="30100" y="17633"/>
                    <a:pt x="30421" y="16979"/>
                  </a:cubicBezTo>
                  <a:cubicBezTo>
                    <a:pt x="30707" y="16443"/>
                    <a:pt x="30719" y="15824"/>
                    <a:pt x="30528" y="15300"/>
                  </a:cubicBezTo>
                  <a:lnTo>
                    <a:pt x="30528" y="15300"/>
                  </a:lnTo>
                  <a:cubicBezTo>
                    <a:pt x="30707" y="15313"/>
                    <a:pt x="30890" y="15321"/>
                    <a:pt x="31076" y="15321"/>
                  </a:cubicBezTo>
                  <a:cubicBezTo>
                    <a:pt x="31397" y="15321"/>
                    <a:pt x="31723" y="15296"/>
                    <a:pt x="32040" y="15228"/>
                  </a:cubicBezTo>
                  <a:cubicBezTo>
                    <a:pt x="32921" y="15038"/>
                    <a:pt x="33624" y="14538"/>
                    <a:pt x="33945" y="13871"/>
                  </a:cubicBezTo>
                  <a:cubicBezTo>
                    <a:pt x="34219" y="13312"/>
                    <a:pt x="34183" y="12657"/>
                    <a:pt x="33910" y="12145"/>
                  </a:cubicBezTo>
                  <a:cubicBezTo>
                    <a:pt x="34398" y="12038"/>
                    <a:pt x="34862" y="11776"/>
                    <a:pt x="35184" y="11395"/>
                  </a:cubicBezTo>
                  <a:cubicBezTo>
                    <a:pt x="35529" y="10990"/>
                    <a:pt x="35719" y="10466"/>
                    <a:pt x="35731" y="9942"/>
                  </a:cubicBezTo>
                  <a:close/>
                  <a:moveTo>
                    <a:pt x="40494" y="21896"/>
                  </a:moveTo>
                  <a:lnTo>
                    <a:pt x="40494" y="21896"/>
                  </a:lnTo>
                  <a:cubicBezTo>
                    <a:pt x="38577" y="22967"/>
                    <a:pt x="36481" y="23741"/>
                    <a:pt x="34303" y="24146"/>
                  </a:cubicBezTo>
                  <a:cubicBezTo>
                    <a:pt x="33290" y="24337"/>
                    <a:pt x="32302" y="24432"/>
                    <a:pt x="31350" y="24432"/>
                  </a:cubicBezTo>
                  <a:cubicBezTo>
                    <a:pt x="29397" y="24432"/>
                    <a:pt x="27671" y="24027"/>
                    <a:pt x="26242" y="23218"/>
                  </a:cubicBezTo>
                  <a:cubicBezTo>
                    <a:pt x="25873" y="23015"/>
                    <a:pt x="25492" y="22765"/>
                    <a:pt x="25159" y="22467"/>
                  </a:cubicBezTo>
                  <a:lnTo>
                    <a:pt x="25159" y="22467"/>
                  </a:lnTo>
                  <a:cubicBezTo>
                    <a:pt x="26528" y="23122"/>
                    <a:pt x="28028" y="23456"/>
                    <a:pt x="29564" y="23456"/>
                  </a:cubicBezTo>
                  <a:cubicBezTo>
                    <a:pt x="30100" y="23456"/>
                    <a:pt x="30612" y="23420"/>
                    <a:pt x="31147" y="23337"/>
                  </a:cubicBezTo>
                  <a:cubicBezTo>
                    <a:pt x="31505" y="23277"/>
                    <a:pt x="31886" y="23206"/>
                    <a:pt x="32207" y="23003"/>
                  </a:cubicBezTo>
                  <a:cubicBezTo>
                    <a:pt x="32576" y="22765"/>
                    <a:pt x="32814" y="22432"/>
                    <a:pt x="32874" y="22075"/>
                  </a:cubicBezTo>
                  <a:cubicBezTo>
                    <a:pt x="33993" y="22301"/>
                    <a:pt x="35124" y="22408"/>
                    <a:pt x="36267" y="22408"/>
                  </a:cubicBezTo>
                  <a:cubicBezTo>
                    <a:pt x="37696" y="22408"/>
                    <a:pt x="39113" y="22241"/>
                    <a:pt x="40494" y="21896"/>
                  </a:cubicBezTo>
                  <a:close/>
                  <a:moveTo>
                    <a:pt x="12359" y="2318"/>
                  </a:moveTo>
                  <a:cubicBezTo>
                    <a:pt x="12621" y="2318"/>
                    <a:pt x="12883" y="2327"/>
                    <a:pt x="13145" y="2346"/>
                  </a:cubicBezTo>
                  <a:cubicBezTo>
                    <a:pt x="15002" y="2465"/>
                    <a:pt x="16717" y="3501"/>
                    <a:pt x="17693" y="5084"/>
                  </a:cubicBezTo>
                  <a:cubicBezTo>
                    <a:pt x="17693" y="5096"/>
                    <a:pt x="17717" y="5096"/>
                    <a:pt x="17717" y="5108"/>
                  </a:cubicBezTo>
                  <a:cubicBezTo>
                    <a:pt x="18312" y="6073"/>
                    <a:pt x="18801" y="7239"/>
                    <a:pt x="19825" y="7728"/>
                  </a:cubicBezTo>
                  <a:cubicBezTo>
                    <a:pt x="19972" y="7797"/>
                    <a:pt x="20134" y="7852"/>
                    <a:pt x="20296" y="7852"/>
                  </a:cubicBezTo>
                  <a:cubicBezTo>
                    <a:pt x="20382" y="7852"/>
                    <a:pt x="20468" y="7836"/>
                    <a:pt x="20551" y="7799"/>
                  </a:cubicBezTo>
                  <a:cubicBezTo>
                    <a:pt x="20777" y="7704"/>
                    <a:pt x="20908" y="7370"/>
                    <a:pt x="20753" y="7192"/>
                  </a:cubicBezTo>
                  <a:lnTo>
                    <a:pt x="20753" y="7192"/>
                  </a:lnTo>
                  <a:cubicBezTo>
                    <a:pt x="21387" y="7352"/>
                    <a:pt x="22041" y="7433"/>
                    <a:pt x="22695" y="7433"/>
                  </a:cubicBezTo>
                  <a:cubicBezTo>
                    <a:pt x="22913" y="7433"/>
                    <a:pt x="23131" y="7424"/>
                    <a:pt x="23349" y="7406"/>
                  </a:cubicBezTo>
                  <a:cubicBezTo>
                    <a:pt x="23587" y="7382"/>
                    <a:pt x="23861" y="7347"/>
                    <a:pt x="24027" y="7168"/>
                  </a:cubicBezTo>
                  <a:cubicBezTo>
                    <a:pt x="24325" y="6846"/>
                    <a:pt x="24158" y="6334"/>
                    <a:pt x="23968" y="5930"/>
                  </a:cubicBezTo>
                  <a:cubicBezTo>
                    <a:pt x="24587" y="5930"/>
                    <a:pt x="25230" y="5930"/>
                    <a:pt x="25837" y="5763"/>
                  </a:cubicBezTo>
                  <a:cubicBezTo>
                    <a:pt x="26361" y="5620"/>
                    <a:pt x="26790" y="4965"/>
                    <a:pt x="27087" y="4429"/>
                  </a:cubicBezTo>
                  <a:cubicBezTo>
                    <a:pt x="27266" y="4525"/>
                    <a:pt x="27445" y="4620"/>
                    <a:pt x="27611" y="4739"/>
                  </a:cubicBezTo>
                  <a:cubicBezTo>
                    <a:pt x="29480" y="5858"/>
                    <a:pt x="31314" y="7120"/>
                    <a:pt x="33088" y="8370"/>
                  </a:cubicBezTo>
                  <a:cubicBezTo>
                    <a:pt x="31468" y="7912"/>
                    <a:pt x="29807" y="7580"/>
                    <a:pt x="28123" y="7580"/>
                  </a:cubicBezTo>
                  <a:cubicBezTo>
                    <a:pt x="28012" y="7580"/>
                    <a:pt x="27901" y="7582"/>
                    <a:pt x="27790" y="7585"/>
                  </a:cubicBezTo>
                  <a:cubicBezTo>
                    <a:pt x="26837" y="7597"/>
                    <a:pt x="24539" y="7835"/>
                    <a:pt x="23813" y="9621"/>
                  </a:cubicBezTo>
                  <a:cubicBezTo>
                    <a:pt x="23587" y="10168"/>
                    <a:pt x="23575" y="10764"/>
                    <a:pt x="23563" y="11335"/>
                  </a:cubicBezTo>
                  <a:cubicBezTo>
                    <a:pt x="23563" y="11597"/>
                    <a:pt x="23551" y="11847"/>
                    <a:pt x="23527" y="12109"/>
                  </a:cubicBezTo>
                  <a:cubicBezTo>
                    <a:pt x="23444" y="12895"/>
                    <a:pt x="23146" y="13633"/>
                    <a:pt x="22813" y="14407"/>
                  </a:cubicBezTo>
                  <a:cubicBezTo>
                    <a:pt x="22551" y="15050"/>
                    <a:pt x="22277" y="15717"/>
                    <a:pt x="22134" y="16419"/>
                  </a:cubicBezTo>
                  <a:cubicBezTo>
                    <a:pt x="21563" y="19157"/>
                    <a:pt x="23170" y="22289"/>
                    <a:pt x="25944" y="23837"/>
                  </a:cubicBezTo>
                  <a:cubicBezTo>
                    <a:pt x="27480" y="24682"/>
                    <a:pt x="29302" y="25111"/>
                    <a:pt x="31374" y="25111"/>
                  </a:cubicBezTo>
                  <a:cubicBezTo>
                    <a:pt x="32362" y="25111"/>
                    <a:pt x="33398" y="25003"/>
                    <a:pt x="34457" y="24813"/>
                  </a:cubicBezTo>
                  <a:cubicBezTo>
                    <a:pt x="39720" y="23849"/>
                    <a:pt x="44542" y="20741"/>
                    <a:pt x="47780" y="16467"/>
                  </a:cubicBezTo>
                  <a:cubicBezTo>
                    <a:pt x="49578" y="16955"/>
                    <a:pt x="51328" y="17205"/>
                    <a:pt x="53031" y="17205"/>
                  </a:cubicBezTo>
                  <a:lnTo>
                    <a:pt x="53162" y="17205"/>
                  </a:lnTo>
                  <a:cubicBezTo>
                    <a:pt x="53043" y="17360"/>
                    <a:pt x="52924" y="17491"/>
                    <a:pt x="52805" y="17645"/>
                  </a:cubicBezTo>
                  <a:cubicBezTo>
                    <a:pt x="50757" y="19324"/>
                    <a:pt x="49090" y="21420"/>
                    <a:pt x="47459" y="23479"/>
                  </a:cubicBezTo>
                  <a:cubicBezTo>
                    <a:pt x="47435" y="23503"/>
                    <a:pt x="47423" y="23551"/>
                    <a:pt x="47399" y="23599"/>
                  </a:cubicBezTo>
                  <a:cubicBezTo>
                    <a:pt x="45994" y="24932"/>
                    <a:pt x="44447" y="26242"/>
                    <a:pt x="42792" y="27420"/>
                  </a:cubicBezTo>
                  <a:cubicBezTo>
                    <a:pt x="39601" y="29671"/>
                    <a:pt x="34576" y="32350"/>
                    <a:pt x="28647" y="32385"/>
                  </a:cubicBezTo>
                  <a:lnTo>
                    <a:pt x="28528" y="32385"/>
                  </a:lnTo>
                  <a:cubicBezTo>
                    <a:pt x="23277" y="32385"/>
                    <a:pt x="18253" y="30064"/>
                    <a:pt x="15407" y="26313"/>
                  </a:cubicBezTo>
                  <a:cubicBezTo>
                    <a:pt x="13812" y="24218"/>
                    <a:pt x="12847" y="21694"/>
                    <a:pt x="11907" y="19253"/>
                  </a:cubicBezTo>
                  <a:cubicBezTo>
                    <a:pt x="11502" y="18193"/>
                    <a:pt x="11085" y="17110"/>
                    <a:pt x="10609" y="16050"/>
                  </a:cubicBezTo>
                  <a:cubicBezTo>
                    <a:pt x="9823" y="14252"/>
                    <a:pt x="8645" y="12192"/>
                    <a:pt x="7025" y="10573"/>
                  </a:cubicBezTo>
                  <a:cubicBezTo>
                    <a:pt x="6787" y="8609"/>
                    <a:pt x="5942" y="6715"/>
                    <a:pt x="4632" y="5239"/>
                  </a:cubicBezTo>
                  <a:cubicBezTo>
                    <a:pt x="5418" y="4275"/>
                    <a:pt x="6406" y="3429"/>
                    <a:pt x="7513" y="2727"/>
                  </a:cubicBezTo>
                  <a:lnTo>
                    <a:pt x="7513" y="2727"/>
                  </a:lnTo>
                  <a:cubicBezTo>
                    <a:pt x="7275" y="3060"/>
                    <a:pt x="7037" y="3429"/>
                    <a:pt x="6823" y="3870"/>
                  </a:cubicBezTo>
                  <a:cubicBezTo>
                    <a:pt x="8570" y="2814"/>
                    <a:pt x="10463" y="2318"/>
                    <a:pt x="12359" y="2318"/>
                  </a:cubicBezTo>
                  <a:close/>
                  <a:moveTo>
                    <a:pt x="14955" y="0"/>
                  </a:moveTo>
                  <a:cubicBezTo>
                    <a:pt x="14586" y="0"/>
                    <a:pt x="14217" y="12"/>
                    <a:pt x="13859" y="36"/>
                  </a:cubicBezTo>
                  <a:cubicBezTo>
                    <a:pt x="9478" y="322"/>
                    <a:pt x="5525" y="2572"/>
                    <a:pt x="3430" y="5787"/>
                  </a:cubicBezTo>
                  <a:cubicBezTo>
                    <a:pt x="2179" y="6942"/>
                    <a:pt x="1025" y="8216"/>
                    <a:pt x="1" y="9573"/>
                  </a:cubicBezTo>
                  <a:cubicBezTo>
                    <a:pt x="2191" y="9787"/>
                    <a:pt x="4358" y="10240"/>
                    <a:pt x="6442" y="10930"/>
                  </a:cubicBezTo>
                  <a:cubicBezTo>
                    <a:pt x="8073" y="12490"/>
                    <a:pt x="9228" y="14538"/>
                    <a:pt x="10014" y="16312"/>
                  </a:cubicBezTo>
                  <a:cubicBezTo>
                    <a:pt x="10478" y="17348"/>
                    <a:pt x="10895" y="18431"/>
                    <a:pt x="11300" y="19491"/>
                  </a:cubicBezTo>
                  <a:cubicBezTo>
                    <a:pt x="12252" y="21967"/>
                    <a:pt x="13252" y="24551"/>
                    <a:pt x="14883" y="26718"/>
                  </a:cubicBezTo>
                  <a:cubicBezTo>
                    <a:pt x="17896" y="30695"/>
                    <a:pt x="23015" y="33052"/>
                    <a:pt x="28552" y="33052"/>
                  </a:cubicBezTo>
                  <a:lnTo>
                    <a:pt x="28671" y="33052"/>
                  </a:lnTo>
                  <a:cubicBezTo>
                    <a:pt x="30171" y="33040"/>
                    <a:pt x="31612" y="32873"/>
                    <a:pt x="32981" y="32576"/>
                  </a:cubicBezTo>
                  <a:lnTo>
                    <a:pt x="32981" y="32576"/>
                  </a:lnTo>
                  <a:cubicBezTo>
                    <a:pt x="32338" y="33028"/>
                    <a:pt x="31719" y="33445"/>
                    <a:pt x="31064" y="33874"/>
                  </a:cubicBezTo>
                  <a:cubicBezTo>
                    <a:pt x="29230" y="35100"/>
                    <a:pt x="27361" y="36362"/>
                    <a:pt x="24742" y="38386"/>
                  </a:cubicBezTo>
                  <a:lnTo>
                    <a:pt x="24694" y="38386"/>
                  </a:lnTo>
                  <a:cubicBezTo>
                    <a:pt x="24361" y="38386"/>
                    <a:pt x="23968" y="38565"/>
                    <a:pt x="23646" y="38767"/>
                  </a:cubicBezTo>
                  <a:cubicBezTo>
                    <a:pt x="23544" y="38771"/>
                    <a:pt x="23441" y="38773"/>
                    <a:pt x="23338" y="38773"/>
                  </a:cubicBezTo>
                  <a:cubicBezTo>
                    <a:pt x="22529" y="38773"/>
                    <a:pt x="21693" y="38656"/>
                    <a:pt x="20848" y="38529"/>
                  </a:cubicBezTo>
                  <a:cubicBezTo>
                    <a:pt x="19968" y="38408"/>
                    <a:pt x="19072" y="38281"/>
                    <a:pt x="18168" y="38281"/>
                  </a:cubicBezTo>
                  <a:cubicBezTo>
                    <a:pt x="17911" y="38281"/>
                    <a:pt x="17654" y="38291"/>
                    <a:pt x="17396" y="38315"/>
                  </a:cubicBezTo>
                  <a:cubicBezTo>
                    <a:pt x="16241" y="38410"/>
                    <a:pt x="15360" y="38850"/>
                    <a:pt x="14872" y="39529"/>
                  </a:cubicBezTo>
                  <a:cubicBezTo>
                    <a:pt x="14764" y="39684"/>
                    <a:pt x="14800" y="39886"/>
                    <a:pt x="14943" y="39993"/>
                  </a:cubicBezTo>
                  <a:cubicBezTo>
                    <a:pt x="15002" y="40041"/>
                    <a:pt x="15062" y="40053"/>
                    <a:pt x="15133" y="40053"/>
                  </a:cubicBezTo>
                  <a:cubicBezTo>
                    <a:pt x="15241" y="40053"/>
                    <a:pt x="15348" y="40005"/>
                    <a:pt x="15407" y="39922"/>
                  </a:cubicBezTo>
                  <a:cubicBezTo>
                    <a:pt x="15884" y="39243"/>
                    <a:pt x="16777" y="39041"/>
                    <a:pt x="17443" y="38981"/>
                  </a:cubicBezTo>
                  <a:cubicBezTo>
                    <a:pt x="17684" y="38958"/>
                    <a:pt x="17927" y="38947"/>
                    <a:pt x="18172" y="38947"/>
                  </a:cubicBezTo>
                  <a:cubicBezTo>
                    <a:pt x="19024" y="38947"/>
                    <a:pt x="19892" y="39073"/>
                    <a:pt x="20753" y="39184"/>
                  </a:cubicBezTo>
                  <a:cubicBezTo>
                    <a:pt x="21551" y="39303"/>
                    <a:pt x="22372" y="39410"/>
                    <a:pt x="23194" y="39446"/>
                  </a:cubicBezTo>
                  <a:cubicBezTo>
                    <a:pt x="23206" y="39481"/>
                    <a:pt x="23230" y="39529"/>
                    <a:pt x="23265" y="39565"/>
                  </a:cubicBezTo>
                  <a:cubicBezTo>
                    <a:pt x="22753" y="39600"/>
                    <a:pt x="22253" y="39624"/>
                    <a:pt x="21718" y="39636"/>
                  </a:cubicBezTo>
                  <a:cubicBezTo>
                    <a:pt x="21313" y="39648"/>
                    <a:pt x="20932" y="39648"/>
                    <a:pt x="20527" y="39684"/>
                  </a:cubicBezTo>
                  <a:cubicBezTo>
                    <a:pt x="18729" y="39779"/>
                    <a:pt x="17443" y="40196"/>
                    <a:pt x="16526" y="40994"/>
                  </a:cubicBezTo>
                  <a:cubicBezTo>
                    <a:pt x="16384" y="41113"/>
                    <a:pt x="16360" y="41315"/>
                    <a:pt x="16479" y="41470"/>
                  </a:cubicBezTo>
                  <a:cubicBezTo>
                    <a:pt x="16538" y="41541"/>
                    <a:pt x="16634" y="41589"/>
                    <a:pt x="16729" y="41589"/>
                  </a:cubicBezTo>
                  <a:cubicBezTo>
                    <a:pt x="16800" y="41589"/>
                    <a:pt x="16872" y="41553"/>
                    <a:pt x="16955" y="41505"/>
                  </a:cubicBezTo>
                  <a:cubicBezTo>
                    <a:pt x="17765" y="40815"/>
                    <a:pt x="18920" y="40458"/>
                    <a:pt x="20575" y="40351"/>
                  </a:cubicBezTo>
                  <a:lnTo>
                    <a:pt x="21730" y="40303"/>
                  </a:lnTo>
                  <a:cubicBezTo>
                    <a:pt x="22694" y="40291"/>
                    <a:pt x="23706" y="40255"/>
                    <a:pt x="24682" y="40041"/>
                  </a:cubicBezTo>
                  <a:cubicBezTo>
                    <a:pt x="24825" y="40005"/>
                    <a:pt x="25289" y="39886"/>
                    <a:pt x="25468" y="39481"/>
                  </a:cubicBezTo>
                  <a:cubicBezTo>
                    <a:pt x="26182" y="39535"/>
                    <a:pt x="26904" y="39562"/>
                    <a:pt x="27636" y="39562"/>
                  </a:cubicBezTo>
                  <a:cubicBezTo>
                    <a:pt x="27881" y="39562"/>
                    <a:pt x="28126" y="39559"/>
                    <a:pt x="28373" y="39553"/>
                  </a:cubicBezTo>
                  <a:cubicBezTo>
                    <a:pt x="28475" y="39553"/>
                    <a:pt x="28575" y="39551"/>
                    <a:pt x="28673" y="39551"/>
                  </a:cubicBezTo>
                  <a:cubicBezTo>
                    <a:pt x="28918" y="39551"/>
                    <a:pt x="29149" y="39563"/>
                    <a:pt x="29361" y="39648"/>
                  </a:cubicBezTo>
                  <a:cubicBezTo>
                    <a:pt x="29600" y="39743"/>
                    <a:pt x="29826" y="39958"/>
                    <a:pt x="29826" y="40220"/>
                  </a:cubicBezTo>
                  <a:cubicBezTo>
                    <a:pt x="29826" y="40398"/>
                    <a:pt x="29981" y="40553"/>
                    <a:pt x="30159" y="40553"/>
                  </a:cubicBezTo>
                  <a:lnTo>
                    <a:pt x="30171" y="40553"/>
                  </a:lnTo>
                  <a:cubicBezTo>
                    <a:pt x="30350" y="40553"/>
                    <a:pt x="30493" y="40410"/>
                    <a:pt x="30493" y="40232"/>
                  </a:cubicBezTo>
                  <a:cubicBezTo>
                    <a:pt x="30504" y="39648"/>
                    <a:pt x="30064" y="39208"/>
                    <a:pt x="29611" y="39041"/>
                  </a:cubicBezTo>
                  <a:cubicBezTo>
                    <a:pt x="29247" y="38895"/>
                    <a:pt x="28864" y="38886"/>
                    <a:pt x="28495" y="38886"/>
                  </a:cubicBezTo>
                  <a:cubicBezTo>
                    <a:pt x="28442" y="38886"/>
                    <a:pt x="28390" y="38886"/>
                    <a:pt x="28337" y="38886"/>
                  </a:cubicBezTo>
                  <a:cubicBezTo>
                    <a:pt x="28124" y="38891"/>
                    <a:pt x="27909" y="38894"/>
                    <a:pt x="27695" y="38894"/>
                  </a:cubicBezTo>
                  <a:cubicBezTo>
                    <a:pt x="26906" y="38894"/>
                    <a:pt x="26114" y="38861"/>
                    <a:pt x="25337" y="38815"/>
                  </a:cubicBezTo>
                  <a:cubicBezTo>
                    <a:pt x="27849" y="36886"/>
                    <a:pt x="29671" y="35648"/>
                    <a:pt x="31445" y="34457"/>
                  </a:cubicBezTo>
                  <a:cubicBezTo>
                    <a:pt x="32481" y="33778"/>
                    <a:pt x="33457" y="33112"/>
                    <a:pt x="34517" y="32361"/>
                  </a:cubicBezTo>
                  <a:cubicBezTo>
                    <a:pt x="34576" y="32314"/>
                    <a:pt x="34612" y="32254"/>
                    <a:pt x="34636" y="32195"/>
                  </a:cubicBezTo>
                  <a:cubicBezTo>
                    <a:pt x="36648" y="31611"/>
                    <a:pt x="38470" y="30814"/>
                    <a:pt x="40077" y="29933"/>
                  </a:cubicBezTo>
                  <a:lnTo>
                    <a:pt x="40077" y="29933"/>
                  </a:lnTo>
                  <a:cubicBezTo>
                    <a:pt x="37029" y="33576"/>
                    <a:pt x="34064" y="37612"/>
                    <a:pt x="31266" y="41517"/>
                  </a:cubicBezTo>
                  <a:cubicBezTo>
                    <a:pt x="30945" y="41529"/>
                    <a:pt x="30552" y="41696"/>
                    <a:pt x="30254" y="41898"/>
                  </a:cubicBezTo>
                  <a:cubicBezTo>
                    <a:pt x="30158" y="41902"/>
                    <a:pt x="30062" y="41904"/>
                    <a:pt x="29966" y="41904"/>
                  </a:cubicBezTo>
                  <a:cubicBezTo>
                    <a:pt x="29152" y="41904"/>
                    <a:pt x="28319" y="41777"/>
                    <a:pt x="27456" y="41660"/>
                  </a:cubicBezTo>
                  <a:cubicBezTo>
                    <a:pt x="26565" y="41529"/>
                    <a:pt x="25659" y="41405"/>
                    <a:pt x="24743" y="41405"/>
                  </a:cubicBezTo>
                  <a:cubicBezTo>
                    <a:pt x="24497" y="41405"/>
                    <a:pt x="24251" y="41414"/>
                    <a:pt x="24004" y="41434"/>
                  </a:cubicBezTo>
                  <a:cubicBezTo>
                    <a:pt x="22849" y="41541"/>
                    <a:pt x="21968" y="41970"/>
                    <a:pt x="21479" y="42660"/>
                  </a:cubicBezTo>
                  <a:cubicBezTo>
                    <a:pt x="21372" y="42803"/>
                    <a:pt x="21396" y="43018"/>
                    <a:pt x="21551" y="43125"/>
                  </a:cubicBezTo>
                  <a:cubicBezTo>
                    <a:pt x="21610" y="43160"/>
                    <a:pt x="21670" y="43184"/>
                    <a:pt x="21741" y="43184"/>
                  </a:cubicBezTo>
                  <a:cubicBezTo>
                    <a:pt x="21849" y="43184"/>
                    <a:pt x="21956" y="43137"/>
                    <a:pt x="22015" y="43041"/>
                  </a:cubicBezTo>
                  <a:cubicBezTo>
                    <a:pt x="22492" y="42375"/>
                    <a:pt x="23384" y="42160"/>
                    <a:pt x="24051" y="42113"/>
                  </a:cubicBezTo>
                  <a:cubicBezTo>
                    <a:pt x="24292" y="42089"/>
                    <a:pt x="24535" y="42079"/>
                    <a:pt x="24779" y="42079"/>
                  </a:cubicBezTo>
                  <a:cubicBezTo>
                    <a:pt x="25632" y="42079"/>
                    <a:pt x="26498" y="42204"/>
                    <a:pt x="27349" y="42315"/>
                  </a:cubicBezTo>
                  <a:cubicBezTo>
                    <a:pt x="28159" y="42434"/>
                    <a:pt x="28980" y="42541"/>
                    <a:pt x="29802" y="42565"/>
                  </a:cubicBezTo>
                  <a:cubicBezTo>
                    <a:pt x="29814" y="42613"/>
                    <a:pt x="29838" y="42660"/>
                    <a:pt x="29873" y="42684"/>
                  </a:cubicBezTo>
                  <a:cubicBezTo>
                    <a:pt x="29361" y="42732"/>
                    <a:pt x="28861" y="42744"/>
                    <a:pt x="28326" y="42768"/>
                  </a:cubicBezTo>
                  <a:cubicBezTo>
                    <a:pt x="27921" y="42779"/>
                    <a:pt x="27528" y="42779"/>
                    <a:pt x="27135" y="42803"/>
                  </a:cubicBezTo>
                  <a:cubicBezTo>
                    <a:pt x="25337" y="42910"/>
                    <a:pt x="24051" y="43327"/>
                    <a:pt x="23123" y="44113"/>
                  </a:cubicBezTo>
                  <a:cubicBezTo>
                    <a:pt x="22992" y="44232"/>
                    <a:pt x="22968" y="44446"/>
                    <a:pt x="23087" y="44589"/>
                  </a:cubicBezTo>
                  <a:cubicBezTo>
                    <a:pt x="23146" y="44673"/>
                    <a:pt x="23242" y="44708"/>
                    <a:pt x="23337" y="44708"/>
                  </a:cubicBezTo>
                  <a:cubicBezTo>
                    <a:pt x="23408" y="44708"/>
                    <a:pt x="23480" y="44684"/>
                    <a:pt x="23563" y="44637"/>
                  </a:cubicBezTo>
                  <a:cubicBezTo>
                    <a:pt x="24373" y="43934"/>
                    <a:pt x="25528" y="43577"/>
                    <a:pt x="27171" y="43482"/>
                  </a:cubicBezTo>
                  <a:lnTo>
                    <a:pt x="28337" y="43434"/>
                  </a:lnTo>
                  <a:cubicBezTo>
                    <a:pt x="29302" y="43422"/>
                    <a:pt x="30314" y="43387"/>
                    <a:pt x="31290" y="43160"/>
                  </a:cubicBezTo>
                  <a:cubicBezTo>
                    <a:pt x="31433" y="43137"/>
                    <a:pt x="31897" y="43018"/>
                    <a:pt x="32076" y="42613"/>
                  </a:cubicBezTo>
                  <a:cubicBezTo>
                    <a:pt x="32766" y="42656"/>
                    <a:pt x="33463" y="42687"/>
                    <a:pt x="34170" y="42687"/>
                  </a:cubicBezTo>
                  <a:cubicBezTo>
                    <a:pt x="34439" y="42687"/>
                    <a:pt x="34709" y="42682"/>
                    <a:pt x="34981" y="42672"/>
                  </a:cubicBezTo>
                  <a:cubicBezTo>
                    <a:pt x="35041" y="42672"/>
                    <a:pt x="35100" y="42672"/>
                    <a:pt x="35158" y="42672"/>
                  </a:cubicBezTo>
                  <a:cubicBezTo>
                    <a:pt x="35448" y="42672"/>
                    <a:pt x="35721" y="42680"/>
                    <a:pt x="35969" y="42779"/>
                  </a:cubicBezTo>
                  <a:cubicBezTo>
                    <a:pt x="36208" y="42863"/>
                    <a:pt x="36434" y="43089"/>
                    <a:pt x="36434" y="43339"/>
                  </a:cubicBezTo>
                  <a:cubicBezTo>
                    <a:pt x="36434" y="43518"/>
                    <a:pt x="36577" y="43684"/>
                    <a:pt x="36755" y="43684"/>
                  </a:cubicBezTo>
                  <a:lnTo>
                    <a:pt x="36779" y="43684"/>
                  </a:lnTo>
                  <a:cubicBezTo>
                    <a:pt x="36958" y="43684"/>
                    <a:pt x="37100" y="43541"/>
                    <a:pt x="37100" y="43363"/>
                  </a:cubicBezTo>
                  <a:cubicBezTo>
                    <a:pt x="37112" y="42779"/>
                    <a:pt x="36672" y="42327"/>
                    <a:pt x="36219" y="42172"/>
                  </a:cubicBezTo>
                  <a:cubicBezTo>
                    <a:pt x="35855" y="42026"/>
                    <a:pt x="35472" y="42017"/>
                    <a:pt x="35103" y="42017"/>
                  </a:cubicBezTo>
                  <a:cubicBezTo>
                    <a:pt x="35050" y="42017"/>
                    <a:pt x="34998" y="42017"/>
                    <a:pt x="34945" y="42017"/>
                  </a:cubicBezTo>
                  <a:cubicBezTo>
                    <a:pt x="34779" y="42019"/>
                    <a:pt x="34612" y="42020"/>
                    <a:pt x="34445" y="42020"/>
                  </a:cubicBezTo>
                  <a:cubicBezTo>
                    <a:pt x="33608" y="42020"/>
                    <a:pt x="32767" y="41996"/>
                    <a:pt x="31933" y="41946"/>
                  </a:cubicBezTo>
                  <a:cubicBezTo>
                    <a:pt x="31921" y="41910"/>
                    <a:pt x="31909" y="41875"/>
                    <a:pt x="31874" y="41839"/>
                  </a:cubicBezTo>
                  <a:cubicBezTo>
                    <a:pt x="35005" y="37481"/>
                    <a:pt x="38351" y="32957"/>
                    <a:pt x="41780" y="28992"/>
                  </a:cubicBezTo>
                  <a:cubicBezTo>
                    <a:pt x="41792" y="28980"/>
                    <a:pt x="41803" y="28968"/>
                    <a:pt x="41815" y="28932"/>
                  </a:cubicBezTo>
                  <a:cubicBezTo>
                    <a:pt x="42315" y="28623"/>
                    <a:pt x="42792" y="28313"/>
                    <a:pt x="43220" y="28004"/>
                  </a:cubicBezTo>
                  <a:cubicBezTo>
                    <a:pt x="44982" y="26766"/>
                    <a:pt x="46602" y="25361"/>
                    <a:pt x="48090" y="23920"/>
                  </a:cubicBezTo>
                  <a:lnTo>
                    <a:pt x="70914" y="14514"/>
                  </a:lnTo>
                  <a:cubicBezTo>
                    <a:pt x="73688" y="13371"/>
                    <a:pt x="77141" y="11954"/>
                    <a:pt x="79177" y="9156"/>
                  </a:cubicBezTo>
                  <a:cubicBezTo>
                    <a:pt x="79761" y="8370"/>
                    <a:pt x="80023" y="7680"/>
                    <a:pt x="80058" y="7013"/>
                  </a:cubicBezTo>
                  <a:cubicBezTo>
                    <a:pt x="80023" y="6311"/>
                    <a:pt x="79761" y="5561"/>
                    <a:pt x="79213" y="5215"/>
                  </a:cubicBezTo>
                  <a:cubicBezTo>
                    <a:pt x="79522" y="4799"/>
                    <a:pt x="79772" y="4429"/>
                    <a:pt x="79451" y="3870"/>
                  </a:cubicBezTo>
                  <a:cubicBezTo>
                    <a:pt x="79177" y="3429"/>
                    <a:pt x="78653" y="3179"/>
                    <a:pt x="78058" y="3179"/>
                  </a:cubicBezTo>
                  <a:cubicBezTo>
                    <a:pt x="77927" y="3179"/>
                    <a:pt x="77796" y="3191"/>
                    <a:pt x="77665" y="3215"/>
                  </a:cubicBezTo>
                  <a:cubicBezTo>
                    <a:pt x="77070" y="3334"/>
                    <a:pt x="76570" y="3679"/>
                    <a:pt x="76093" y="4001"/>
                  </a:cubicBezTo>
                  <a:cubicBezTo>
                    <a:pt x="70617" y="7799"/>
                    <a:pt x="64794" y="11216"/>
                    <a:pt x="58806" y="14121"/>
                  </a:cubicBezTo>
                  <a:lnTo>
                    <a:pt x="58282" y="14383"/>
                  </a:lnTo>
                  <a:cubicBezTo>
                    <a:pt x="56972" y="15014"/>
                    <a:pt x="55615" y="15681"/>
                    <a:pt x="54365" y="16479"/>
                  </a:cubicBezTo>
                  <a:lnTo>
                    <a:pt x="53841" y="16514"/>
                  </a:lnTo>
                  <a:cubicBezTo>
                    <a:pt x="53567" y="16526"/>
                    <a:pt x="53293" y="16526"/>
                    <a:pt x="53019" y="16526"/>
                  </a:cubicBezTo>
                  <a:cubicBezTo>
                    <a:pt x="51448" y="16526"/>
                    <a:pt x="49840" y="16300"/>
                    <a:pt x="48173" y="15871"/>
                  </a:cubicBezTo>
                  <a:cubicBezTo>
                    <a:pt x="49126" y="14502"/>
                    <a:pt x="49935" y="13026"/>
                    <a:pt x="50543" y="11478"/>
                  </a:cubicBezTo>
                  <a:lnTo>
                    <a:pt x="50840" y="10728"/>
                  </a:lnTo>
                  <a:lnTo>
                    <a:pt x="50840" y="10728"/>
                  </a:lnTo>
                  <a:lnTo>
                    <a:pt x="50114" y="11061"/>
                  </a:lnTo>
                  <a:cubicBezTo>
                    <a:pt x="48911" y="11585"/>
                    <a:pt x="47554" y="11847"/>
                    <a:pt x="46066" y="11847"/>
                  </a:cubicBezTo>
                  <a:cubicBezTo>
                    <a:pt x="44066" y="11847"/>
                    <a:pt x="41839" y="11407"/>
                    <a:pt x="39065" y="10430"/>
                  </a:cubicBezTo>
                  <a:cubicBezTo>
                    <a:pt x="38446" y="10216"/>
                    <a:pt x="37815" y="9990"/>
                    <a:pt x="37184" y="9752"/>
                  </a:cubicBezTo>
                  <a:cubicBezTo>
                    <a:pt x="36529" y="9513"/>
                    <a:pt x="35886" y="9275"/>
                    <a:pt x="35219" y="9049"/>
                  </a:cubicBezTo>
                  <a:lnTo>
                    <a:pt x="34183" y="8335"/>
                  </a:lnTo>
                  <a:cubicBezTo>
                    <a:pt x="32183" y="6918"/>
                    <a:pt x="30100" y="5453"/>
                    <a:pt x="27956" y="4168"/>
                  </a:cubicBezTo>
                  <a:cubicBezTo>
                    <a:pt x="23230" y="1358"/>
                    <a:pt x="18991" y="0"/>
                    <a:pt x="149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4;p35">
              <a:extLst>
                <a:ext uri="{FF2B5EF4-FFF2-40B4-BE49-F238E27FC236}">
                  <a16:creationId xmlns:a16="http://schemas.microsoft.com/office/drawing/2014/main" id="{52306E69-E54F-7A88-389B-BB1AD4CBCF06}"/>
                </a:ext>
              </a:extLst>
            </p:cNvPr>
            <p:cNvSpPr/>
            <p:nvPr/>
          </p:nvSpPr>
          <p:spPr>
            <a:xfrm>
              <a:off x="8654350" y="5874700"/>
              <a:ext cx="45250" cy="69900"/>
            </a:xfrm>
            <a:custGeom>
              <a:avLst/>
              <a:gdLst/>
              <a:ahLst/>
              <a:cxnLst/>
              <a:rect l="l" t="t" r="r" b="b"/>
              <a:pathLst>
                <a:path w="1810" h="2796" extrusionOk="0">
                  <a:moveTo>
                    <a:pt x="205" y="0"/>
                  </a:moveTo>
                  <a:cubicBezTo>
                    <a:pt x="191" y="0"/>
                    <a:pt x="178" y="4"/>
                    <a:pt x="167" y="11"/>
                  </a:cubicBezTo>
                  <a:cubicBezTo>
                    <a:pt x="0" y="94"/>
                    <a:pt x="215" y="785"/>
                    <a:pt x="607" y="1559"/>
                  </a:cubicBezTo>
                  <a:cubicBezTo>
                    <a:pt x="993" y="2274"/>
                    <a:pt x="1418" y="2796"/>
                    <a:pt x="1612" y="2796"/>
                  </a:cubicBezTo>
                  <a:cubicBezTo>
                    <a:pt x="1628" y="2796"/>
                    <a:pt x="1643" y="2792"/>
                    <a:pt x="1655" y="2785"/>
                  </a:cubicBezTo>
                  <a:cubicBezTo>
                    <a:pt x="1810" y="2702"/>
                    <a:pt x="1608" y="2011"/>
                    <a:pt x="1203" y="1237"/>
                  </a:cubicBezTo>
                  <a:cubicBezTo>
                    <a:pt x="818" y="522"/>
                    <a:pt x="382" y="0"/>
                    <a:pt x="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5;p35">
              <a:extLst>
                <a:ext uri="{FF2B5EF4-FFF2-40B4-BE49-F238E27FC236}">
                  <a16:creationId xmlns:a16="http://schemas.microsoft.com/office/drawing/2014/main" id="{2B1821E1-AED6-2791-0F65-6D1B36E17048}"/>
                </a:ext>
              </a:extLst>
            </p:cNvPr>
            <p:cNvSpPr/>
            <p:nvPr/>
          </p:nvSpPr>
          <p:spPr>
            <a:xfrm>
              <a:off x="8735600" y="5983950"/>
              <a:ext cx="63425" cy="55800"/>
            </a:xfrm>
            <a:custGeom>
              <a:avLst/>
              <a:gdLst/>
              <a:ahLst/>
              <a:cxnLst/>
              <a:rect l="l" t="t" r="r" b="b"/>
              <a:pathLst>
                <a:path w="2537" h="2232" extrusionOk="0">
                  <a:moveTo>
                    <a:pt x="114" y="0"/>
                  </a:moveTo>
                  <a:cubicBezTo>
                    <a:pt x="98" y="0"/>
                    <a:pt x="84" y="3"/>
                    <a:pt x="72" y="10"/>
                  </a:cubicBezTo>
                  <a:cubicBezTo>
                    <a:pt x="1" y="58"/>
                    <a:pt x="13" y="260"/>
                    <a:pt x="132" y="558"/>
                  </a:cubicBezTo>
                  <a:cubicBezTo>
                    <a:pt x="263" y="856"/>
                    <a:pt x="513" y="1237"/>
                    <a:pt x="870" y="1558"/>
                  </a:cubicBezTo>
                  <a:cubicBezTo>
                    <a:pt x="1251" y="1868"/>
                    <a:pt x="1644" y="2082"/>
                    <a:pt x="1965" y="2165"/>
                  </a:cubicBezTo>
                  <a:cubicBezTo>
                    <a:pt x="2110" y="2210"/>
                    <a:pt x="2232" y="2231"/>
                    <a:pt x="2324" y="2231"/>
                  </a:cubicBezTo>
                  <a:cubicBezTo>
                    <a:pt x="2428" y="2231"/>
                    <a:pt x="2494" y="2204"/>
                    <a:pt x="2513" y="2154"/>
                  </a:cubicBezTo>
                  <a:cubicBezTo>
                    <a:pt x="2537" y="2046"/>
                    <a:pt x="2394" y="1915"/>
                    <a:pt x="2168" y="1737"/>
                  </a:cubicBezTo>
                  <a:cubicBezTo>
                    <a:pt x="1941" y="1558"/>
                    <a:pt x="1632" y="1320"/>
                    <a:pt x="1322" y="1058"/>
                  </a:cubicBezTo>
                  <a:cubicBezTo>
                    <a:pt x="1013" y="772"/>
                    <a:pt x="739" y="499"/>
                    <a:pt x="513" y="296"/>
                  </a:cubicBezTo>
                  <a:cubicBezTo>
                    <a:pt x="340" y="113"/>
                    <a:pt x="202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6;p35">
              <a:extLst>
                <a:ext uri="{FF2B5EF4-FFF2-40B4-BE49-F238E27FC236}">
                  <a16:creationId xmlns:a16="http://schemas.microsoft.com/office/drawing/2014/main" id="{5C3516A8-5908-2DB9-6AA3-2B0763A656BA}"/>
                </a:ext>
              </a:extLst>
            </p:cNvPr>
            <p:cNvSpPr/>
            <p:nvPr/>
          </p:nvSpPr>
          <p:spPr>
            <a:xfrm>
              <a:off x="8859725" y="6059825"/>
              <a:ext cx="78000" cy="28850"/>
            </a:xfrm>
            <a:custGeom>
              <a:avLst/>
              <a:gdLst/>
              <a:ahLst/>
              <a:cxnLst/>
              <a:rect l="l" t="t" r="r" b="b"/>
              <a:pathLst>
                <a:path w="3120" h="1154" extrusionOk="0">
                  <a:moveTo>
                    <a:pt x="257" y="0"/>
                  </a:moveTo>
                  <a:cubicBezTo>
                    <a:pt x="172" y="0"/>
                    <a:pt x="116" y="18"/>
                    <a:pt x="96" y="59"/>
                  </a:cubicBezTo>
                  <a:cubicBezTo>
                    <a:pt x="1" y="202"/>
                    <a:pt x="584" y="714"/>
                    <a:pt x="1465" y="1000"/>
                  </a:cubicBezTo>
                  <a:cubicBezTo>
                    <a:pt x="1861" y="1111"/>
                    <a:pt x="2229" y="1154"/>
                    <a:pt x="2516" y="1154"/>
                  </a:cubicBezTo>
                  <a:cubicBezTo>
                    <a:pt x="2876" y="1154"/>
                    <a:pt x="3108" y="1086"/>
                    <a:pt x="3108" y="1000"/>
                  </a:cubicBezTo>
                  <a:cubicBezTo>
                    <a:pt x="3120" y="797"/>
                    <a:pt x="2453" y="595"/>
                    <a:pt x="1656" y="357"/>
                  </a:cubicBezTo>
                  <a:cubicBezTo>
                    <a:pt x="1045" y="168"/>
                    <a:pt x="516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7;p35">
              <a:extLst>
                <a:ext uri="{FF2B5EF4-FFF2-40B4-BE49-F238E27FC236}">
                  <a16:creationId xmlns:a16="http://schemas.microsoft.com/office/drawing/2014/main" id="{E84ACF01-A2D1-2D56-E80E-BF2D3F60261A}"/>
                </a:ext>
              </a:extLst>
            </p:cNvPr>
            <p:cNvSpPr/>
            <p:nvPr/>
          </p:nvSpPr>
          <p:spPr>
            <a:xfrm>
              <a:off x="9009750" y="6082650"/>
              <a:ext cx="72050" cy="17075"/>
            </a:xfrm>
            <a:custGeom>
              <a:avLst/>
              <a:gdLst/>
              <a:ahLst/>
              <a:cxnLst/>
              <a:rect l="l" t="t" r="r" b="b"/>
              <a:pathLst>
                <a:path w="2882" h="683" extrusionOk="0">
                  <a:moveTo>
                    <a:pt x="1636" y="0"/>
                  </a:moveTo>
                  <a:cubicBezTo>
                    <a:pt x="1572" y="0"/>
                    <a:pt x="1507" y="1"/>
                    <a:pt x="1441" y="3"/>
                  </a:cubicBezTo>
                  <a:cubicBezTo>
                    <a:pt x="1375" y="1"/>
                    <a:pt x="1310" y="0"/>
                    <a:pt x="1247" y="0"/>
                  </a:cubicBezTo>
                  <a:cubicBezTo>
                    <a:pt x="564" y="0"/>
                    <a:pt x="34" y="115"/>
                    <a:pt x="12" y="289"/>
                  </a:cubicBezTo>
                  <a:cubicBezTo>
                    <a:pt x="0" y="468"/>
                    <a:pt x="631" y="646"/>
                    <a:pt x="1441" y="682"/>
                  </a:cubicBezTo>
                  <a:cubicBezTo>
                    <a:pt x="2251" y="646"/>
                    <a:pt x="2882" y="456"/>
                    <a:pt x="2870" y="277"/>
                  </a:cubicBezTo>
                  <a:cubicBezTo>
                    <a:pt x="2859" y="114"/>
                    <a:pt x="2320" y="0"/>
                    <a:pt x="16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8;p35">
              <a:extLst>
                <a:ext uri="{FF2B5EF4-FFF2-40B4-BE49-F238E27FC236}">
                  <a16:creationId xmlns:a16="http://schemas.microsoft.com/office/drawing/2014/main" id="{291E997D-8073-1585-2164-26D785BA7226}"/>
                </a:ext>
              </a:extLst>
            </p:cNvPr>
            <p:cNvSpPr/>
            <p:nvPr/>
          </p:nvSpPr>
          <p:spPr>
            <a:xfrm>
              <a:off x="9147850" y="6050125"/>
              <a:ext cx="66100" cy="26775"/>
            </a:xfrm>
            <a:custGeom>
              <a:avLst/>
              <a:gdLst/>
              <a:ahLst/>
              <a:cxnLst/>
              <a:rect l="l" t="t" r="r" b="b"/>
              <a:pathLst>
                <a:path w="2644" h="1071" extrusionOk="0">
                  <a:moveTo>
                    <a:pt x="2306" y="1"/>
                  </a:moveTo>
                  <a:cubicBezTo>
                    <a:pt x="2050" y="1"/>
                    <a:pt x="1642" y="93"/>
                    <a:pt x="1215" y="269"/>
                  </a:cubicBezTo>
                  <a:cubicBezTo>
                    <a:pt x="513" y="459"/>
                    <a:pt x="1" y="769"/>
                    <a:pt x="25" y="947"/>
                  </a:cubicBezTo>
                  <a:cubicBezTo>
                    <a:pt x="46" y="1029"/>
                    <a:pt x="187" y="1070"/>
                    <a:pt x="403" y="1070"/>
                  </a:cubicBezTo>
                  <a:cubicBezTo>
                    <a:pt x="661" y="1070"/>
                    <a:pt x="1028" y="1011"/>
                    <a:pt x="1430" y="888"/>
                  </a:cubicBezTo>
                  <a:cubicBezTo>
                    <a:pt x="2144" y="602"/>
                    <a:pt x="2644" y="245"/>
                    <a:pt x="2573" y="90"/>
                  </a:cubicBezTo>
                  <a:cubicBezTo>
                    <a:pt x="2547" y="30"/>
                    <a:pt x="2450" y="1"/>
                    <a:pt x="2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9;p35">
              <a:extLst>
                <a:ext uri="{FF2B5EF4-FFF2-40B4-BE49-F238E27FC236}">
                  <a16:creationId xmlns:a16="http://schemas.microsoft.com/office/drawing/2014/main" id="{C19E1015-6D3C-820D-2556-DCFFD9F61F23}"/>
                </a:ext>
              </a:extLst>
            </p:cNvPr>
            <p:cNvSpPr/>
            <p:nvPr/>
          </p:nvSpPr>
          <p:spPr>
            <a:xfrm>
              <a:off x="9271975" y="5999525"/>
              <a:ext cx="48850" cy="28150"/>
            </a:xfrm>
            <a:custGeom>
              <a:avLst/>
              <a:gdLst/>
              <a:ahLst/>
              <a:cxnLst/>
              <a:rect l="l" t="t" r="r" b="b"/>
              <a:pathLst>
                <a:path w="1954" h="1126" extrusionOk="0">
                  <a:moveTo>
                    <a:pt x="1642" y="1"/>
                  </a:moveTo>
                  <a:cubicBezTo>
                    <a:pt x="1442" y="1"/>
                    <a:pt x="1135" y="93"/>
                    <a:pt x="822" y="269"/>
                  </a:cubicBezTo>
                  <a:cubicBezTo>
                    <a:pt x="322" y="530"/>
                    <a:pt x="1" y="876"/>
                    <a:pt x="96" y="1042"/>
                  </a:cubicBezTo>
                  <a:cubicBezTo>
                    <a:pt x="124" y="1099"/>
                    <a:pt x="198" y="1126"/>
                    <a:pt x="301" y="1126"/>
                  </a:cubicBezTo>
                  <a:cubicBezTo>
                    <a:pt x="500" y="1126"/>
                    <a:pt x="811" y="1028"/>
                    <a:pt x="1132" y="864"/>
                  </a:cubicBezTo>
                  <a:cubicBezTo>
                    <a:pt x="1620" y="590"/>
                    <a:pt x="1953" y="257"/>
                    <a:pt x="1858" y="90"/>
                  </a:cubicBezTo>
                  <a:cubicBezTo>
                    <a:pt x="1832" y="30"/>
                    <a:pt x="1754" y="1"/>
                    <a:pt x="16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70;p35">
              <a:extLst>
                <a:ext uri="{FF2B5EF4-FFF2-40B4-BE49-F238E27FC236}">
                  <a16:creationId xmlns:a16="http://schemas.microsoft.com/office/drawing/2014/main" id="{33D37366-3A25-045B-1C28-8815C6DA40BC}"/>
                </a:ext>
              </a:extLst>
            </p:cNvPr>
            <p:cNvSpPr/>
            <p:nvPr/>
          </p:nvSpPr>
          <p:spPr>
            <a:xfrm>
              <a:off x="9358300" y="5937750"/>
              <a:ext cx="61350" cy="37875"/>
            </a:xfrm>
            <a:custGeom>
              <a:avLst/>
              <a:gdLst/>
              <a:ahLst/>
              <a:cxnLst/>
              <a:rect l="l" t="t" r="r" b="b"/>
              <a:pathLst>
                <a:path w="2454" h="1515" extrusionOk="0">
                  <a:moveTo>
                    <a:pt x="2215" y="0"/>
                  </a:moveTo>
                  <a:cubicBezTo>
                    <a:pt x="1980" y="0"/>
                    <a:pt x="1527" y="181"/>
                    <a:pt x="1060" y="477"/>
                  </a:cubicBezTo>
                  <a:cubicBezTo>
                    <a:pt x="429" y="858"/>
                    <a:pt x="1" y="1299"/>
                    <a:pt x="96" y="1454"/>
                  </a:cubicBezTo>
                  <a:cubicBezTo>
                    <a:pt x="116" y="1495"/>
                    <a:pt x="168" y="1514"/>
                    <a:pt x="244" y="1514"/>
                  </a:cubicBezTo>
                  <a:cubicBezTo>
                    <a:pt x="475" y="1514"/>
                    <a:pt x="930" y="1333"/>
                    <a:pt x="1405" y="1037"/>
                  </a:cubicBezTo>
                  <a:cubicBezTo>
                    <a:pt x="2025" y="656"/>
                    <a:pt x="2453" y="227"/>
                    <a:pt x="2370" y="61"/>
                  </a:cubicBezTo>
                  <a:cubicBezTo>
                    <a:pt x="2346" y="20"/>
                    <a:pt x="2293" y="0"/>
                    <a:pt x="2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71;p35">
              <a:extLst>
                <a:ext uri="{FF2B5EF4-FFF2-40B4-BE49-F238E27FC236}">
                  <a16:creationId xmlns:a16="http://schemas.microsoft.com/office/drawing/2014/main" id="{BF587A06-8683-EFC3-17A9-F7B4101B87CA}"/>
                </a:ext>
              </a:extLst>
            </p:cNvPr>
            <p:cNvSpPr/>
            <p:nvPr/>
          </p:nvSpPr>
          <p:spPr>
            <a:xfrm>
              <a:off x="8737975" y="5915750"/>
              <a:ext cx="65525" cy="59400"/>
            </a:xfrm>
            <a:custGeom>
              <a:avLst/>
              <a:gdLst/>
              <a:ahLst/>
              <a:cxnLst/>
              <a:rect l="l" t="t" r="r" b="b"/>
              <a:pathLst>
                <a:path w="2621" h="2376" extrusionOk="0">
                  <a:moveTo>
                    <a:pt x="205" y="0"/>
                  </a:moveTo>
                  <a:cubicBezTo>
                    <a:pt x="187" y="0"/>
                    <a:pt x="170" y="4"/>
                    <a:pt x="156" y="12"/>
                  </a:cubicBezTo>
                  <a:cubicBezTo>
                    <a:pt x="1" y="107"/>
                    <a:pt x="287" y="845"/>
                    <a:pt x="977" y="1548"/>
                  </a:cubicBezTo>
                  <a:cubicBezTo>
                    <a:pt x="1542" y="2093"/>
                    <a:pt x="2155" y="2376"/>
                    <a:pt x="2411" y="2376"/>
                  </a:cubicBezTo>
                  <a:cubicBezTo>
                    <a:pt x="2468" y="2376"/>
                    <a:pt x="2508" y="2362"/>
                    <a:pt x="2525" y="2334"/>
                  </a:cubicBezTo>
                  <a:cubicBezTo>
                    <a:pt x="2620" y="2143"/>
                    <a:pt x="2084" y="1655"/>
                    <a:pt x="1442" y="1060"/>
                  </a:cubicBezTo>
                  <a:cubicBezTo>
                    <a:pt x="873" y="480"/>
                    <a:pt x="414" y="0"/>
                    <a:pt x="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72;p35">
              <a:extLst>
                <a:ext uri="{FF2B5EF4-FFF2-40B4-BE49-F238E27FC236}">
                  <a16:creationId xmlns:a16="http://schemas.microsoft.com/office/drawing/2014/main" id="{486A9FAA-A31D-88B4-BB83-952E383AC412}"/>
                </a:ext>
              </a:extLst>
            </p:cNvPr>
            <p:cNvSpPr/>
            <p:nvPr/>
          </p:nvSpPr>
          <p:spPr>
            <a:xfrm>
              <a:off x="8835325" y="6000850"/>
              <a:ext cx="54500" cy="30650"/>
            </a:xfrm>
            <a:custGeom>
              <a:avLst/>
              <a:gdLst/>
              <a:ahLst/>
              <a:cxnLst/>
              <a:rect l="l" t="t" r="r" b="b"/>
              <a:pathLst>
                <a:path w="2180" h="1226" extrusionOk="0">
                  <a:moveTo>
                    <a:pt x="262" y="0"/>
                  </a:moveTo>
                  <a:cubicBezTo>
                    <a:pt x="199" y="0"/>
                    <a:pt x="150" y="15"/>
                    <a:pt x="119" y="49"/>
                  </a:cubicBezTo>
                  <a:cubicBezTo>
                    <a:pt x="0" y="180"/>
                    <a:pt x="322" y="644"/>
                    <a:pt x="917" y="978"/>
                  </a:cubicBezTo>
                  <a:cubicBezTo>
                    <a:pt x="1267" y="1149"/>
                    <a:pt x="1605" y="1226"/>
                    <a:pt x="1838" y="1226"/>
                  </a:cubicBezTo>
                  <a:cubicBezTo>
                    <a:pt x="2009" y="1226"/>
                    <a:pt x="2123" y="1184"/>
                    <a:pt x="2143" y="1108"/>
                  </a:cubicBezTo>
                  <a:cubicBezTo>
                    <a:pt x="2179" y="930"/>
                    <a:pt x="1762" y="644"/>
                    <a:pt x="1227" y="382"/>
                  </a:cubicBezTo>
                  <a:cubicBezTo>
                    <a:pt x="834" y="163"/>
                    <a:pt x="470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73;p35">
              <a:extLst>
                <a:ext uri="{FF2B5EF4-FFF2-40B4-BE49-F238E27FC236}">
                  <a16:creationId xmlns:a16="http://schemas.microsoft.com/office/drawing/2014/main" id="{3C1D8220-55EB-7144-F3EB-572142D32AFC}"/>
                </a:ext>
              </a:extLst>
            </p:cNvPr>
            <p:cNvSpPr/>
            <p:nvPr/>
          </p:nvSpPr>
          <p:spPr>
            <a:xfrm>
              <a:off x="8956175" y="6038350"/>
              <a:ext cx="66100" cy="19175"/>
            </a:xfrm>
            <a:custGeom>
              <a:avLst/>
              <a:gdLst/>
              <a:ahLst/>
              <a:cxnLst/>
              <a:rect l="l" t="t" r="r" b="b"/>
              <a:pathLst>
                <a:path w="2644" h="767" extrusionOk="0">
                  <a:moveTo>
                    <a:pt x="636" y="1"/>
                  </a:moveTo>
                  <a:cubicBezTo>
                    <a:pt x="312" y="1"/>
                    <a:pt x="84" y="61"/>
                    <a:pt x="48" y="168"/>
                  </a:cubicBezTo>
                  <a:cubicBezTo>
                    <a:pt x="0" y="347"/>
                    <a:pt x="548" y="609"/>
                    <a:pt x="1298" y="751"/>
                  </a:cubicBezTo>
                  <a:cubicBezTo>
                    <a:pt x="1429" y="762"/>
                    <a:pt x="1555" y="767"/>
                    <a:pt x="1675" y="767"/>
                  </a:cubicBezTo>
                  <a:cubicBezTo>
                    <a:pt x="2232" y="767"/>
                    <a:pt x="2643" y="660"/>
                    <a:pt x="2643" y="513"/>
                  </a:cubicBezTo>
                  <a:cubicBezTo>
                    <a:pt x="2643" y="335"/>
                    <a:pt x="2084" y="144"/>
                    <a:pt x="1381" y="85"/>
                  </a:cubicBezTo>
                  <a:cubicBezTo>
                    <a:pt x="1110" y="28"/>
                    <a:pt x="852" y="1"/>
                    <a:pt x="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74;p35">
              <a:extLst>
                <a:ext uri="{FF2B5EF4-FFF2-40B4-BE49-F238E27FC236}">
                  <a16:creationId xmlns:a16="http://schemas.microsoft.com/office/drawing/2014/main" id="{734802D8-F046-A5C1-FB32-0DB7166AE0A2}"/>
                </a:ext>
              </a:extLst>
            </p:cNvPr>
            <p:cNvSpPr/>
            <p:nvPr/>
          </p:nvSpPr>
          <p:spPr>
            <a:xfrm>
              <a:off x="9087125" y="6030575"/>
              <a:ext cx="65225" cy="19500"/>
            </a:xfrm>
            <a:custGeom>
              <a:avLst/>
              <a:gdLst/>
              <a:ahLst/>
              <a:cxnLst/>
              <a:rect l="l" t="t" r="r" b="b"/>
              <a:pathLst>
                <a:path w="2609" h="780" extrusionOk="0">
                  <a:moveTo>
                    <a:pt x="1937" y="0"/>
                  </a:moveTo>
                  <a:cubicBezTo>
                    <a:pt x="1735" y="0"/>
                    <a:pt x="1500" y="20"/>
                    <a:pt x="1251" y="62"/>
                  </a:cubicBezTo>
                  <a:cubicBezTo>
                    <a:pt x="549" y="181"/>
                    <a:pt x="1" y="420"/>
                    <a:pt x="25" y="598"/>
                  </a:cubicBezTo>
                  <a:cubicBezTo>
                    <a:pt x="48" y="713"/>
                    <a:pt x="304" y="779"/>
                    <a:pt x="672" y="779"/>
                  </a:cubicBezTo>
                  <a:cubicBezTo>
                    <a:pt x="874" y="779"/>
                    <a:pt x="1109" y="759"/>
                    <a:pt x="1358" y="717"/>
                  </a:cubicBezTo>
                  <a:cubicBezTo>
                    <a:pt x="2049" y="622"/>
                    <a:pt x="2608" y="360"/>
                    <a:pt x="2573" y="181"/>
                  </a:cubicBezTo>
                  <a:cubicBezTo>
                    <a:pt x="2557" y="66"/>
                    <a:pt x="2304" y="0"/>
                    <a:pt x="19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75;p35">
              <a:extLst>
                <a:ext uri="{FF2B5EF4-FFF2-40B4-BE49-F238E27FC236}">
                  <a16:creationId xmlns:a16="http://schemas.microsoft.com/office/drawing/2014/main" id="{DE6D730A-8C34-8EA5-C65C-F91D57A0B21C}"/>
                </a:ext>
              </a:extLst>
            </p:cNvPr>
            <p:cNvSpPr/>
            <p:nvPr/>
          </p:nvSpPr>
          <p:spPr>
            <a:xfrm>
              <a:off x="9206800" y="5989125"/>
              <a:ext cx="49125" cy="22800"/>
            </a:xfrm>
            <a:custGeom>
              <a:avLst/>
              <a:gdLst/>
              <a:ahLst/>
              <a:cxnLst/>
              <a:rect l="l" t="t" r="r" b="b"/>
              <a:pathLst>
                <a:path w="1965" h="912" extrusionOk="0">
                  <a:moveTo>
                    <a:pt x="1620" y="0"/>
                  </a:moveTo>
                  <a:cubicBezTo>
                    <a:pt x="1427" y="0"/>
                    <a:pt x="1157" y="65"/>
                    <a:pt x="869" y="173"/>
                  </a:cubicBezTo>
                  <a:cubicBezTo>
                    <a:pt x="393" y="339"/>
                    <a:pt x="0" y="565"/>
                    <a:pt x="36" y="744"/>
                  </a:cubicBezTo>
                  <a:cubicBezTo>
                    <a:pt x="50" y="848"/>
                    <a:pt x="216" y="911"/>
                    <a:pt x="463" y="911"/>
                  </a:cubicBezTo>
                  <a:cubicBezTo>
                    <a:pt x="641" y="911"/>
                    <a:pt x="861" y="878"/>
                    <a:pt x="1096" y="804"/>
                  </a:cubicBezTo>
                  <a:cubicBezTo>
                    <a:pt x="1631" y="613"/>
                    <a:pt x="1965" y="256"/>
                    <a:pt x="1881" y="89"/>
                  </a:cubicBezTo>
                  <a:cubicBezTo>
                    <a:pt x="1839" y="28"/>
                    <a:pt x="1746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76;p35">
              <a:extLst>
                <a:ext uri="{FF2B5EF4-FFF2-40B4-BE49-F238E27FC236}">
                  <a16:creationId xmlns:a16="http://schemas.microsoft.com/office/drawing/2014/main" id="{B5AD9534-F24E-052F-E43F-C73827D257B6}"/>
                </a:ext>
              </a:extLst>
            </p:cNvPr>
            <p:cNvSpPr/>
            <p:nvPr/>
          </p:nvSpPr>
          <p:spPr>
            <a:xfrm>
              <a:off x="8536775" y="5457350"/>
              <a:ext cx="62525" cy="62525"/>
            </a:xfrm>
            <a:custGeom>
              <a:avLst/>
              <a:gdLst/>
              <a:ahLst/>
              <a:cxnLst/>
              <a:rect l="l" t="t" r="r" b="b"/>
              <a:pathLst>
                <a:path w="2501" h="2501" extrusionOk="0">
                  <a:moveTo>
                    <a:pt x="1250" y="0"/>
                  </a:moveTo>
                  <a:cubicBezTo>
                    <a:pt x="560" y="0"/>
                    <a:pt x="0" y="548"/>
                    <a:pt x="0" y="1251"/>
                  </a:cubicBezTo>
                  <a:cubicBezTo>
                    <a:pt x="0" y="1953"/>
                    <a:pt x="548" y="2501"/>
                    <a:pt x="1250" y="2501"/>
                  </a:cubicBezTo>
                  <a:cubicBezTo>
                    <a:pt x="1953" y="2501"/>
                    <a:pt x="2501" y="1941"/>
                    <a:pt x="2501" y="1251"/>
                  </a:cubicBezTo>
                  <a:cubicBezTo>
                    <a:pt x="2501" y="572"/>
                    <a:pt x="1953" y="0"/>
                    <a:pt x="1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7;p35">
              <a:extLst>
                <a:ext uri="{FF2B5EF4-FFF2-40B4-BE49-F238E27FC236}">
                  <a16:creationId xmlns:a16="http://schemas.microsoft.com/office/drawing/2014/main" id="{27182848-09A7-10ED-B48C-5B7BB3714BB6}"/>
                </a:ext>
              </a:extLst>
            </p:cNvPr>
            <p:cNvSpPr/>
            <p:nvPr/>
          </p:nvSpPr>
          <p:spPr>
            <a:xfrm>
              <a:off x="8556700" y="5467300"/>
              <a:ext cx="64325" cy="70150"/>
            </a:xfrm>
            <a:custGeom>
              <a:avLst/>
              <a:gdLst/>
              <a:ahLst/>
              <a:cxnLst/>
              <a:rect l="l" t="t" r="r" b="b"/>
              <a:pathLst>
                <a:path w="2573" h="2806" extrusionOk="0">
                  <a:moveTo>
                    <a:pt x="2212" y="1"/>
                  </a:moveTo>
                  <a:cubicBezTo>
                    <a:pt x="2190" y="1"/>
                    <a:pt x="2166" y="7"/>
                    <a:pt x="2144" y="19"/>
                  </a:cubicBezTo>
                  <a:cubicBezTo>
                    <a:pt x="2061" y="55"/>
                    <a:pt x="2013" y="150"/>
                    <a:pt x="2049" y="233"/>
                  </a:cubicBezTo>
                  <a:cubicBezTo>
                    <a:pt x="2239" y="781"/>
                    <a:pt x="2132" y="1424"/>
                    <a:pt x="1763" y="1865"/>
                  </a:cubicBezTo>
                  <a:cubicBezTo>
                    <a:pt x="1448" y="2251"/>
                    <a:pt x="968" y="2481"/>
                    <a:pt x="472" y="2481"/>
                  </a:cubicBezTo>
                  <a:cubicBezTo>
                    <a:pt x="387" y="2481"/>
                    <a:pt x="301" y="2474"/>
                    <a:pt x="215" y="2460"/>
                  </a:cubicBezTo>
                  <a:cubicBezTo>
                    <a:pt x="208" y="2459"/>
                    <a:pt x="201" y="2458"/>
                    <a:pt x="194" y="2458"/>
                  </a:cubicBezTo>
                  <a:cubicBezTo>
                    <a:pt x="116" y="2458"/>
                    <a:pt x="36" y="2515"/>
                    <a:pt x="25" y="2591"/>
                  </a:cubicBezTo>
                  <a:cubicBezTo>
                    <a:pt x="1" y="2686"/>
                    <a:pt x="61" y="2769"/>
                    <a:pt x="156" y="2793"/>
                  </a:cubicBezTo>
                  <a:cubicBezTo>
                    <a:pt x="239" y="2805"/>
                    <a:pt x="346" y="2805"/>
                    <a:pt x="442" y="2805"/>
                  </a:cubicBezTo>
                  <a:cubicBezTo>
                    <a:pt x="1037" y="2805"/>
                    <a:pt x="1632" y="2531"/>
                    <a:pt x="2001" y="2079"/>
                  </a:cubicBezTo>
                  <a:cubicBezTo>
                    <a:pt x="2442" y="1543"/>
                    <a:pt x="2573" y="769"/>
                    <a:pt x="2323" y="126"/>
                  </a:cubicBezTo>
                  <a:cubicBezTo>
                    <a:pt x="2331" y="47"/>
                    <a:pt x="2276" y="1"/>
                    <a:pt x="2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8;p35">
              <a:extLst>
                <a:ext uri="{FF2B5EF4-FFF2-40B4-BE49-F238E27FC236}">
                  <a16:creationId xmlns:a16="http://schemas.microsoft.com/office/drawing/2014/main" id="{113E3482-14DE-B7AB-25BA-D2D4917184DA}"/>
                </a:ext>
              </a:extLst>
            </p:cNvPr>
            <p:cNvSpPr/>
            <p:nvPr/>
          </p:nvSpPr>
          <p:spPr>
            <a:xfrm>
              <a:off x="8807625" y="5670975"/>
              <a:ext cx="59575" cy="230200"/>
            </a:xfrm>
            <a:custGeom>
              <a:avLst/>
              <a:gdLst/>
              <a:ahLst/>
              <a:cxnLst/>
              <a:rect l="l" t="t" r="r" b="b"/>
              <a:pathLst>
                <a:path w="2383" h="9208" extrusionOk="0">
                  <a:moveTo>
                    <a:pt x="1859" y="1"/>
                  </a:moveTo>
                  <a:cubicBezTo>
                    <a:pt x="1806" y="1"/>
                    <a:pt x="1757" y="28"/>
                    <a:pt x="1727" y="87"/>
                  </a:cubicBezTo>
                  <a:cubicBezTo>
                    <a:pt x="1" y="2826"/>
                    <a:pt x="132" y="6564"/>
                    <a:pt x="2049" y="9172"/>
                  </a:cubicBezTo>
                  <a:cubicBezTo>
                    <a:pt x="2085" y="9196"/>
                    <a:pt x="2144" y="9208"/>
                    <a:pt x="2192" y="9208"/>
                  </a:cubicBezTo>
                  <a:cubicBezTo>
                    <a:pt x="2216" y="9208"/>
                    <a:pt x="2263" y="9196"/>
                    <a:pt x="2299" y="9184"/>
                  </a:cubicBezTo>
                  <a:cubicBezTo>
                    <a:pt x="2370" y="9124"/>
                    <a:pt x="2382" y="9017"/>
                    <a:pt x="2323" y="8946"/>
                  </a:cubicBezTo>
                  <a:cubicBezTo>
                    <a:pt x="489" y="6445"/>
                    <a:pt x="358" y="2873"/>
                    <a:pt x="2013" y="254"/>
                  </a:cubicBezTo>
                  <a:cubicBezTo>
                    <a:pt x="2061" y="183"/>
                    <a:pt x="2037" y="76"/>
                    <a:pt x="1954" y="28"/>
                  </a:cubicBezTo>
                  <a:cubicBezTo>
                    <a:pt x="1923" y="10"/>
                    <a:pt x="1890" y="1"/>
                    <a:pt x="1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9;p35">
              <a:extLst>
                <a:ext uri="{FF2B5EF4-FFF2-40B4-BE49-F238E27FC236}">
                  <a16:creationId xmlns:a16="http://schemas.microsoft.com/office/drawing/2014/main" id="{70D0DC74-BEB5-CD90-CECC-342E46344CD0}"/>
                </a:ext>
              </a:extLst>
            </p:cNvPr>
            <p:cNvSpPr/>
            <p:nvPr/>
          </p:nvSpPr>
          <p:spPr>
            <a:xfrm>
              <a:off x="8821325" y="5869050"/>
              <a:ext cx="65225" cy="73200"/>
            </a:xfrm>
            <a:custGeom>
              <a:avLst/>
              <a:gdLst/>
              <a:ahLst/>
              <a:cxnLst/>
              <a:rect l="l" t="t" r="r" b="b"/>
              <a:pathLst>
                <a:path w="2609" h="2928" extrusionOk="0">
                  <a:moveTo>
                    <a:pt x="206" y="0"/>
                  </a:moveTo>
                  <a:cubicBezTo>
                    <a:pt x="189" y="0"/>
                    <a:pt x="172" y="3"/>
                    <a:pt x="155" y="11"/>
                  </a:cubicBezTo>
                  <a:cubicBezTo>
                    <a:pt x="60" y="34"/>
                    <a:pt x="1" y="130"/>
                    <a:pt x="36" y="213"/>
                  </a:cubicBezTo>
                  <a:cubicBezTo>
                    <a:pt x="358" y="1404"/>
                    <a:pt x="1251" y="2440"/>
                    <a:pt x="2370" y="2916"/>
                  </a:cubicBezTo>
                  <a:cubicBezTo>
                    <a:pt x="2382" y="2928"/>
                    <a:pt x="2418" y="2928"/>
                    <a:pt x="2430" y="2928"/>
                  </a:cubicBezTo>
                  <a:cubicBezTo>
                    <a:pt x="2489" y="2928"/>
                    <a:pt x="2549" y="2880"/>
                    <a:pt x="2584" y="2821"/>
                  </a:cubicBezTo>
                  <a:cubicBezTo>
                    <a:pt x="2608" y="2737"/>
                    <a:pt x="2584" y="2642"/>
                    <a:pt x="2489" y="2594"/>
                  </a:cubicBezTo>
                  <a:cubicBezTo>
                    <a:pt x="1465" y="2154"/>
                    <a:pt x="644" y="1213"/>
                    <a:pt x="358" y="130"/>
                  </a:cubicBezTo>
                  <a:cubicBezTo>
                    <a:pt x="339" y="54"/>
                    <a:pt x="274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0;p35">
              <a:extLst>
                <a:ext uri="{FF2B5EF4-FFF2-40B4-BE49-F238E27FC236}">
                  <a16:creationId xmlns:a16="http://schemas.microsoft.com/office/drawing/2014/main" id="{A522F4E2-D2C4-E1F1-A192-7B8D15B20B02}"/>
                </a:ext>
              </a:extLst>
            </p:cNvPr>
            <p:cNvSpPr/>
            <p:nvPr/>
          </p:nvSpPr>
          <p:spPr>
            <a:xfrm>
              <a:off x="9431225" y="5773700"/>
              <a:ext cx="61050" cy="68850"/>
            </a:xfrm>
            <a:custGeom>
              <a:avLst/>
              <a:gdLst/>
              <a:ahLst/>
              <a:cxnLst/>
              <a:rect l="l" t="t" r="r" b="b"/>
              <a:pathLst>
                <a:path w="2442" h="2754" extrusionOk="0">
                  <a:moveTo>
                    <a:pt x="2239" y="1"/>
                  </a:moveTo>
                  <a:cubicBezTo>
                    <a:pt x="2174" y="1"/>
                    <a:pt x="2119" y="36"/>
                    <a:pt x="2084" y="98"/>
                  </a:cubicBezTo>
                  <a:cubicBezTo>
                    <a:pt x="1667" y="1039"/>
                    <a:pt x="953" y="1872"/>
                    <a:pt x="108" y="2444"/>
                  </a:cubicBezTo>
                  <a:cubicBezTo>
                    <a:pt x="36" y="2479"/>
                    <a:pt x="1" y="2586"/>
                    <a:pt x="60" y="2670"/>
                  </a:cubicBezTo>
                  <a:cubicBezTo>
                    <a:pt x="84" y="2717"/>
                    <a:pt x="143" y="2753"/>
                    <a:pt x="191" y="2753"/>
                  </a:cubicBezTo>
                  <a:cubicBezTo>
                    <a:pt x="227" y="2753"/>
                    <a:pt x="251" y="2741"/>
                    <a:pt x="286" y="2717"/>
                  </a:cubicBezTo>
                  <a:cubicBezTo>
                    <a:pt x="1203" y="2110"/>
                    <a:pt x="1953" y="1229"/>
                    <a:pt x="2394" y="241"/>
                  </a:cubicBezTo>
                  <a:cubicBezTo>
                    <a:pt x="2441" y="146"/>
                    <a:pt x="2394" y="62"/>
                    <a:pt x="2310" y="15"/>
                  </a:cubicBezTo>
                  <a:cubicBezTo>
                    <a:pt x="2285" y="5"/>
                    <a:pt x="2261" y="1"/>
                    <a:pt x="2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81;p35">
              <a:extLst>
                <a:ext uri="{FF2B5EF4-FFF2-40B4-BE49-F238E27FC236}">
                  <a16:creationId xmlns:a16="http://schemas.microsoft.com/office/drawing/2014/main" id="{F27774AE-8052-0CAB-5D63-D22F9965871D}"/>
                </a:ext>
              </a:extLst>
            </p:cNvPr>
            <p:cNvSpPr/>
            <p:nvPr/>
          </p:nvSpPr>
          <p:spPr>
            <a:xfrm>
              <a:off x="9504450" y="5777725"/>
              <a:ext cx="33950" cy="35350"/>
            </a:xfrm>
            <a:custGeom>
              <a:avLst/>
              <a:gdLst/>
              <a:ahLst/>
              <a:cxnLst/>
              <a:rect l="l" t="t" r="r" b="b"/>
              <a:pathLst>
                <a:path w="1358" h="1414" extrusionOk="0">
                  <a:moveTo>
                    <a:pt x="1169" y="1"/>
                  </a:moveTo>
                  <a:cubicBezTo>
                    <a:pt x="1123" y="1"/>
                    <a:pt x="1079" y="19"/>
                    <a:pt x="1048" y="56"/>
                  </a:cubicBezTo>
                  <a:lnTo>
                    <a:pt x="60" y="1128"/>
                  </a:lnTo>
                  <a:cubicBezTo>
                    <a:pt x="0" y="1211"/>
                    <a:pt x="0" y="1306"/>
                    <a:pt x="84" y="1366"/>
                  </a:cubicBezTo>
                  <a:cubicBezTo>
                    <a:pt x="108" y="1401"/>
                    <a:pt x="155" y="1413"/>
                    <a:pt x="203" y="1413"/>
                  </a:cubicBezTo>
                  <a:cubicBezTo>
                    <a:pt x="239" y="1413"/>
                    <a:pt x="286" y="1401"/>
                    <a:pt x="322" y="1354"/>
                  </a:cubicBezTo>
                  <a:lnTo>
                    <a:pt x="1298" y="282"/>
                  </a:lnTo>
                  <a:cubicBezTo>
                    <a:pt x="1358" y="211"/>
                    <a:pt x="1358" y="104"/>
                    <a:pt x="1286" y="44"/>
                  </a:cubicBezTo>
                  <a:cubicBezTo>
                    <a:pt x="1252" y="16"/>
                    <a:pt x="1210" y="1"/>
                    <a:pt x="1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82;p35">
              <a:extLst>
                <a:ext uri="{FF2B5EF4-FFF2-40B4-BE49-F238E27FC236}">
                  <a16:creationId xmlns:a16="http://schemas.microsoft.com/office/drawing/2014/main" id="{E3A758E2-5391-9ED2-47F6-F6C162EE093C}"/>
                </a:ext>
              </a:extLst>
            </p:cNvPr>
            <p:cNvSpPr/>
            <p:nvPr/>
          </p:nvSpPr>
          <p:spPr>
            <a:xfrm>
              <a:off x="9533625" y="5786900"/>
              <a:ext cx="22950" cy="33025"/>
            </a:xfrm>
            <a:custGeom>
              <a:avLst/>
              <a:gdLst/>
              <a:ahLst/>
              <a:cxnLst/>
              <a:rect l="l" t="t" r="r" b="b"/>
              <a:pathLst>
                <a:path w="918" h="1321" extrusionOk="0">
                  <a:moveTo>
                    <a:pt x="738" y="1"/>
                  </a:moveTo>
                  <a:cubicBezTo>
                    <a:pt x="683" y="1"/>
                    <a:pt x="628" y="33"/>
                    <a:pt x="596" y="82"/>
                  </a:cubicBezTo>
                  <a:lnTo>
                    <a:pt x="60" y="1058"/>
                  </a:lnTo>
                  <a:cubicBezTo>
                    <a:pt x="0" y="1154"/>
                    <a:pt x="24" y="1261"/>
                    <a:pt x="119" y="1296"/>
                  </a:cubicBezTo>
                  <a:cubicBezTo>
                    <a:pt x="143" y="1320"/>
                    <a:pt x="179" y="1320"/>
                    <a:pt x="191" y="1320"/>
                  </a:cubicBezTo>
                  <a:cubicBezTo>
                    <a:pt x="250" y="1320"/>
                    <a:pt x="310" y="1284"/>
                    <a:pt x="346" y="1225"/>
                  </a:cubicBezTo>
                  <a:lnTo>
                    <a:pt x="869" y="249"/>
                  </a:lnTo>
                  <a:cubicBezTo>
                    <a:pt x="917" y="165"/>
                    <a:pt x="893" y="70"/>
                    <a:pt x="810" y="22"/>
                  </a:cubicBezTo>
                  <a:cubicBezTo>
                    <a:pt x="788" y="7"/>
                    <a:pt x="763" y="1"/>
                    <a:pt x="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83;p35">
              <a:extLst>
                <a:ext uri="{FF2B5EF4-FFF2-40B4-BE49-F238E27FC236}">
                  <a16:creationId xmlns:a16="http://schemas.microsoft.com/office/drawing/2014/main" id="{45756745-3C34-2B7C-616A-0DB965988DA9}"/>
                </a:ext>
              </a:extLst>
            </p:cNvPr>
            <p:cNvSpPr/>
            <p:nvPr/>
          </p:nvSpPr>
          <p:spPr>
            <a:xfrm>
              <a:off x="8877575" y="5737825"/>
              <a:ext cx="46475" cy="26425"/>
            </a:xfrm>
            <a:custGeom>
              <a:avLst/>
              <a:gdLst/>
              <a:ahLst/>
              <a:cxnLst/>
              <a:rect l="l" t="t" r="r" b="b"/>
              <a:pathLst>
                <a:path w="1859" h="1057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489" y="723"/>
                    <a:pt x="1061" y="985"/>
                    <a:pt x="1668" y="1057"/>
                  </a:cubicBezTo>
                  <a:lnTo>
                    <a:pt x="1680" y="1057"/>
                  </a:lnTo>
                  <a:cubicBezTo>
                    <a:pt x="1775" y="1057"/>
                    <a:pt x="1834" y="997"/>
                    <a:pt x="1846" y="914"/>
                  </a:cubicBezTo>
                  <a:cubicBezTo>
                    <a:pt x="1858" y="842"/>
                    <a:pt x="1799" y="747"/>
                    <a:pt x="1715" y="735"/>
                  </a:cubicBezTo>
                  <a:cubicBezTo>
                    <a:pt x="1180" y="676"/>
                    <a:pt x="691" y="426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84;p35">
              <a:extLst>
                <a:ext uri="{FF2B5EF4-FFF2-40B4-BE49-F238E27FC236}">
                  <a16:creationId xmlns:a16="http://schemas.microsoft.com/office/drawing/2014/main" id="{7FCBA94A-F4D8-30A8-6D0C-B299BB31F227}"/>
                </a:ext>
              </a:extLst>
            </p:cNvPr>
            <p:cNvSpPr/>
            <p:nvPr/>
          </p:nvSpPr>
          <p:spPr>
            <a:xfrm>
              <a:off x="8933550" y="5674900"/>
              <a:ext cx="64325" cy="19100"/>
            </a:xfrm>
            <a:custGeom>
              <a:avLst/>
              <a:gdLst/>
              <a:ahLst/>
              <a:cxnLst/>
              <a:rect l="l" t="t" r="r" b="b"/>
              <a:pathLst>
                <a:path w="2573" h="764" extrusionOk="0">
                  <a:moveTo>
                    <a:pt x="181" y="0"/>
                  </a:moveTo>
                  <a:cubicBezTo>
                    <a:pt x="104" y="0"/>
                    <a:pt x="23" y="57"/>
                    <a:pt x="12" y="133"/>
                  </a:cubicBezTo>
                  <a:cubicBezTo>
                    <a:pt x="0" y="228"/>
                    <a:pt x="60" y="323"/>
                    <a:pt x="143" y="335"/>
                  </a:cubicBezTo>
                  <a:lnTo>
                    <a:pt x="2358" y="764"/>
                  </a:lnTo>
                  <a:lnTo>
                    <a:pt x="2393" y="764"/>
                  </a:lnTo>
                  <a:cubicBezTo>
                    <a:pt x="2465" y="764"/>
                    <a:pt x="2536" y="704"/>
                    <a:pt x="2548" y="633"/>
                  </a:cubicBezTo>
                  <a:cubicBezTo>
                    <a:pt x="2572" y="538"/>
                    <a:pt x="2513" y="454"/>
                    <a:pt x="2417" y="431"/>
                  </a:cubicBezTo>
                  <a:lnTo>
                    <a:pt x="203" y="2"/>
                  </a:lnTo>
                  <a:cubicBezTo>
                    <a:pt x="196" y="1"/>
                    <a:pt x="188" y="0"/>
                    <a:pt x="1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85;p35">
              <a:extLst>
                <a:ext uri="{FF2B5EF4-FFF2-40B4-BE49-F238E27FC236}">
                  <a16:creationId xmlns:a16="http://schemas.microsoft.com/office/drawing/2014/main" id="{B50B5DAD-58D2-953A-0118-3F950D5E0EA7}"/>
                </a:ext>
              </a:extLst>
            </p:cNvPr>
            <p:cNvSpPr/>
            <p:nvPr/>
          </p:nvSpPr>
          <p:spPr>
            <a:xfrm>
              <a:off x="8986525" y="5609300"/>
              <a:ext cx="64625" cy="13275"/>
            </a:xfrm>
            <a:custGeom>
              <a:avLst/>
              <a:gdLst/>
              <a:ahLst/>
              <a:cxnLst/>
              <a:rect l="l" t="t" r="r" b="b"/>
              <a:pathLst>
                <a:path w="2585" h="531" extrusionOk="0">
                  <a:moveTo>
                    <a:pt x="171" y="0"/>
                  </a:moveTo>
                  <a:cubicBezTo>
                    <a:pt x="101" y="0"/>
                    <a:pt x="34" y="45"/>
                    <a:pt x="24" y="114"/>
                  </a:cubicBezTo>
                  <a:cubicBezTo>
                    <a:pt x="1" y="197"/>
                    <a:pt x="48" y="292"/>
                    <a:pt x="143" y="328"/>
                  </a:cubicBezTo>
                  <a:cubicBezTo>
                    <a:pt x="703" y="459"/>
                    <a:pt x="1275" y="530"/>
                    <a:pt x="1846" y="530"/>
                  </a:cubicBezTo>
                  <a:cubicBezTo>
                    <a:pt x="2048" y="530"/>
                    <a:pt x="2227" y="530"/>
                    <a:pt x="2418" y="518"/>
                  </a:cubicBezTo>
                  <a:cubicBezTo>
                    <a:pt x="2501" y="518"/>
                    <a:pt x="2584" y="423"/>
                    <a:pt x="2560" y="340"/>
                  </a:cubicBezTo>
                  <a:cubicBezTo>
                    <a:pt x="2560" y="252"/>
                    <a:pt x="2489" y="184"/>
                    <a:pt x="2403" y="184"/>
                  </a:cubicBezTo>
                  <a:cubicBezTo>
                    <a:pt x="2396" y="184"/>
                    <a:pt x="2389" y="184"/>
                    <a:pt x="2382" y="185"/>
                  </a:cubicBezTo>
                  <a:cubicBezTo>
                    <a:pt x="2200" y="200"/>
                    <a:pt x="2019" y="207"/>
                    <a:pt x="1837" y="207"/>
                  </a:cubicBezTo>
                  <a:cubicBezTo>
                    <a:pt x="1293" y="207"/>
                    <a:pt x="751" y="140"/>
                    <a:pt x="215" y="7"/>
                  </a:cubicBezTo>
                  <a:cubicBezTo>
                    <a:pt x="200" y="2"/>
                    <a:pt x="186" y="0"/>
                    <a:pt x="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86;p35">
              <a:extLst>
                <a:ext uri="{FF2B5EF4-FFF2-40B4-BE49-F238E27FC236}">
                  <a16:creationId xmlns:a16="http://schemas.microsoft.com/office/drawing/2014/main" id="{E7924013-3226-1992-6A52-537EE2D5658C}"/>
                </a:ext>
              </a:extLst>
            </p:cNvPr>
            <p:cNvSpPr/>
            <p:nvPr/>
          </p:nvSpPr>
          <p:spPr>
            <a:xfrm>
              <a:off x="9191325" y="5655850"/>
              <a:ext cx="46750" cy="12850"/>
            </a:xfrm>
            <a:custGeom>
              <a:avLst/>
              <a:gdLst/>
              <a:ahLst/>
              <a:cxnLst/>
              <a:rect l="l" t="t" r="r" b="b"/>
              <a:pathLst>
                <a:path w="1870" h="514" extrusionOk="0">
                  <a:moveTo>
                    <a:pt x="174" y="1"/>
                  </a:moveTo>
                  <a:cubicBezTo>
                    <a:pt x="95" y="1"/>
                    <a:pt x="12" y="79"/>
                    <a:pt x="12" y="157"/>
                  </a:cubicBezTo>
                  <a:cubicBezTo>
                    <a:pt x="0" y="252"/>
                    <a:pt x="72" y="323"/>
                    <a:pt x="167" y="335"/>
                  </a:cubicBezTo>
                  <a:lnTo>
                    <a:pt x="1679" y="514"/>
                  </a:lnTo>
                  <a:lnTo>
                    <a:pt x="1691" y="514"/>
                  </a:lnTo>
                  <a:cubicBezTo>
                    <a:pt x="1786" y="514"/>
                    <a:pt x="1846" y="454"/>
                    <a:pt x="1857" y="371"/>
                  </a:cubicBezTo>
                  <a:cubicBezTo>
                    <a:pt x="1869" y="276"/>
                    <a:pt x="1798" y="192"/>
                    <a:pt x="1703" y="192"/>
                  </a:cubicBezTo>
                  <a:lnTo>
                    <a:pt x="191" y="2"/>
                  </a:lnTo>
                  <a:cubicBezTo>
                    <a:pt x="185" y="1"/>
                    <a:pt x="180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7;p35">
              <a:extLst>
                <a:ext uri="{FF2B5EF4-FFF2-40B4-BE49-F238E27FC236}">
                  <a16:creationId xmlns:a16="http://schemas.microsoft.com/office/drawing/2014/main" id="{BE5F55B2-1899-93D0-B434-260CCA2B3909}"/>
                </a:ext>
              </a:extLst>
            </p:cNvPr>
            <p:cNvSpPr/>
            <p:nvPr/>
          </p:nvSpPr>
          <p:spPr>
            <a:xfrm>
              <a:off x="9118100" y="5749800"/>
              <a:ext cx="40200" cy="15050"/>
            </a:xfrm>
            <a:custGeom>
              <a:avLst/>
              <a:gdLst/>
              <a:ahLst/>
              <a:cxnLst/>
              <a:rect l="l" t="t" r="r" b="b"/>
              <a:pathLst>
                <a:path w="1608" h="602" extrusionOk="0">
                  <a:moveTo>
                    <a:pt x="165" y="1"/>
                  </a:moveTo>
                  <a:cubicBezTo>
                    <a:pt x="93" y="1"/>
                    <a:pt x="22" y="56"/>
                    <a:pt x="12" y="137"/>
                  </a:cubicBezTo>
                  <a:cubicBezTo>
                    <a:pt x="0" y="221"/>
                    <a:pt x="60" y="316"/>
                    <a:pt x="143" y="328"/>
                  </a:cubicBezTo>
                  <a:lnTo>
                    <a:pt x="1393" y="602"/>
                  </a:lnTo>
                  <a:lnTo>
                    <a:pt x="1417" y="602"/>
                  </a:lnTo>
                  <a:cubicBezTo>
                    <a:pt x="1500" y="602"/>
                    <a:pt x="1572" y="542"/>
                    <a:pt x="1584" y="459"/>
                  </a:cubicBezTo>
                  <a:cubicBezTo>
                    <a:pt x="1608" y="375"/>
                    <a:pt x="1548" y="280"/>
                    <a:pt x="1453" y="268"/>
                  </a:cubicBezTo>
                  <a:lnTo>
                    <a:pt x="203" y="6"/>
                  </a:lnTo>
                  <a:cubicBezTo>
                    <a:pt x="190" y="3"/>
                    <a:pt x="177" y="1"/>
                    <a:pt x="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8;p35">
              <a:extLst>
                <a:ext uri="{FF2B5EF4-FFF2-40B4-BE49-F238E27FC236}">
                  <a16:creationId xmlns:a16="http://schemas.microsoft.com/office/drawing/2014/main" id="{B0DC0699-5EAD-A667-EE0C-731DB88A6540}"/>
                </a:ext>
              </a:extLst>
            </p:cNvPr>
            <p:cNvSpPr/>
            <p:nvPr/>
          </p:nvSpPr>
          <p:spPr>
            <a:xfrm>
              <a:off x="8993375" y="5825250"/>
              <a:ext cx="37525" cy="10450"/>
            </a:xfrm>
            <a:custGeom>
              <a:avLst/>
              <a:gdLst/>
              <a:ahLst/>
              <a:cxnLst/>
              <a:rect l="l" t="t" r="r" b="b"/>
              <a:pathLst>
                <a:path w="1501" h="418" extrusionOk="0">
                  <a:moveTo>
                    <a:pt x="179" y="1"/>
                  </a:moveTo>
                  <a:cubicBezTo>
                    <a:pt x="84" y="1"/>
                    <a:pt x="0" y="60"/>
                    <a:pt x="0" y="155"/>
                  </a:cubicBezTo>
                  <a:cubicBezTo>
                    <a:pt x="0" y="239"/>
                    <a:pt x="60" y="334"/>
                    <a:pt x="143" y="334"/>
                  </a:cubicBezTo>
                  <a:lnTo>
                    <a:pt x="1310" y="417"/>
                  </a:lnTo>
                  <a:lnTo>
                    <a:pt x="1322" y="417"/>
                  </a:lnTo>
                  <a:cubicBezTo>
                    <a:pt x="1417" y="417"/>
                    <a:pt x="1489" y="358"/>
                    <a:pt x="1489" y="274"/>
                  </a:cubicBezTo>
                  <a:cubicBezTo>
                    <a:pt x="1501" y="179"/>
                    <a:pt x="1441" y="96"/>
                    <a:pt x="1334" y="96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89;p35">
            <a:extLst>
              <a:ext uri="{FF2B5EF4-FFF2-40B4-BE49-F238E27FC236}">
                <a16:creationId xmlns:a16="http://schemas.microsoft.com/office/drawing/2014/main" id="{0EA23B0F-3D8C-778F-FEE6-968B9EEB49FE}"/>
              </a:ext>
            </a:extLst>
          </p:cNvPr>
          <p:cNvSpPr/>
          <p:nvPr/>
        </p:nvSpPr>
        <p:spPr>
          <a:xfrm>
            <a:off x="1700025" y="539375"/>
            <a:ext cx="264000" cy="264000"/>
          </a:xfrm>
          <a:prstGeom prst="star12">
            <a:avLst>
              <a:gd name="adj" fmla="val 232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406;p35">
            <a:extLst>
              <a:ext uri="{FF2B5EF4-FFF2-40B4-BE49-F238E27FC236}">
                <a16:creationId xmlns:a16="http://schemas.microsoft.com/office/drawing/2014/main" id="{3E426DAD-4AFF-43AB-7406-4B6C91F546E8}"/>
              </a:ext>
            </a:extLst>
          </p:cNvPr>
          <p:cNvGrpSpPr/>
          <p:nvPr/>
        </p:nvGrpSpPr>
        <p:grpSpPr>
          <a:xfrm>
            <a:off x="2375172" y="345351"/>
            <a:ext cx="1816103" cy="1008300"/>
            <a:chOff x="7106527" y="236125"/>
            <a:chExt cx="1816103" cy="1008300"/>
          </a:xfrm>
        </p:grpSpPr>
        <p:sp>
          <p:nvSpPr>
            <p:cNvPr id="32" name="Google Shape;407;p35">
              <a:extLst>
                <a:ext uri="{FF2B5EF4-FFF2-40B4-BE49-F238E27FC236}">
                  <a16:creationId xmlns:a16="http://schemas.microsoft.com/office/drawing/2014/main" id="{AC72609E-C66D-F8DD-1CDA-DF2EB0A99A74}"/>
                </a:ext>
              </a:extLst>
            </p:cNvPr>
            <p:cNvSpPr/>
            <p:nvPr/>
          </p:nvSpPr>
          <p:spPr>
            <a:xfrm>
              <a:off x="7106527" y="236125"/>
              <a:ext cx="1008300" cy="1008300"/>
            </a:xfrm>
            <a:prstGeom prst="ellipse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8;p35">
              <a:extLst>
                <a:ext uri="{FF2B5EF4-FFF2-40B4-BE49-F238E27FC236}">
                  <a16:creationId xmlns:a16="http://schemas.microsoft.com/office/drawing/2014/main" id="{37B0F78B-0561-851A-7D46-C3ACD7AA660D}"/>
                </a:ext>
              </a:extLst>
            </p:cNvPr>
            <p:cNvSpPr/>
            <p:nvPr/>
          </p:nvSpPr>
          <p:spPr>
            <a:xfrm>
              <a:off x="7914329" y="236125"/>
              <a:ext cx="1008300" cy="1008300"/>
            </a:xfrm>
            <a:prstGeom prst="ellipse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409;p35">
            <a:extLst>
              <a:ext uri="{FF2B5EF4-FFF2-40B4-BE49-F238E27FC236}">
                <a16:creationId xmlns:a16="http://schemas.microsoft.com/office/drawing/2014/main" id="{FC4AFC0F-C42B-B2AB-2DB0-B86FD03F9152}"/>
              </a:ext>
            </a:extLst>
          </p:cNvPr>
          <p:cNvSpPr/>
          <p:nvPr/>
        </p:nvSpPr>
        <p:spPr>
          <a:xfrm>
            <a:off x="3639604" y="669625"/>
            <a:ext cx="272975" cy="35572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63;p35">
            <a:extLst>
              <a:ext uri="{FF2B5EF4-FFF2-40B4-BE49-F238E27FC236}">
                <a16:creationId xmlns:a16="http://schemas.microsoft.com/office/drawing/2014/main" id="{AA89C418-25FD-F372-E55C-62CBAF4941C4}"/>
              </a:ext>
            </a:extLst>
          </p:cNvPr>
          <p:cNvSpPr/>
          <p:nvPr/>
        </p:nvSpPr>
        <p:spPr>
          <a:xfrm rot="21345841" flipH="1">
            <a:off x="2273023" y="708128"/>
            <a:ext cx="1016123" cy="567454"/>
          </a:xfrm>
          <a:custGeom>
            <a:avLst/>
            <a:gdLst/>
            <a:ahLst/>
            <a:cxnLst/>
            <a:rect l="l" t="t" r="r" b="b"/>
            <a:pathLst>
              <a:path w="80059" h="44709" extrusionOk="0">
                <a:moveTo>
                  <a:pt x="49626" y="11942"/>
                </a:moveTo>
                <a:lnTo>
                  <a:pt x="49400" y="12430"/>
                </a:lnTo>
                <a:cubicBezTo>
                  <a:pt x="47404" y="13201"/>
                  <a:pt x="45246" y="13598"/>
                  <a:pt x="43094" y="13598"/>
                </a:cubicBezTo>
                <a:cubicBezTo>
                  <a:pt x="42319" y="13598"/>
                  <a:pt x="41545" y="13546"/>
                  <a:pt x="40780" y="13443"/>
                </a:cubicBezTo>
                <a:cubicBezTo>
                  <a:pt x="41351" y="13133"/>
                  <a:pt x="41803" y="12597"/>
                  <a:pt x="42018" y="11966"/>
                </a:cubicBezTo>
                <a:cubicBezTo>
                  <a:pt x="43494" y="12311"/>
                  <a:pt x="44816" y="12490"/>
                  <a:pt x="46054" y="12490"/>
                </a:cubicBezTo>
                <a:cubicBezTo>
                  <a:pt x="46092" y="12490"/>
                  <a:pt x="46129" y="12491"/>
                  <a:pt x="46166" y="12491"/>
                </a:cubicBezTo>
                <a:cubicBezTo>
                  <a:pt x="47398" y="12491"/>
                  <a:pt x="48551" y="12301"/>
                  <a:pt x="49626" y="11942"/>
                </a:cubicBezTo>
                <a:close/>
                <a:moveTo>
                  <a:pt x="49185" y="12847"/>
                </a:moveTo>
                <a:cubicBezTo>
                  <a:pt x="49054" y="13145"/>
                  <a:pt x="48923" y="13395"/>
                  <a:pt x="48769" y="13657"/>
                </a:cubicBezTo>
                <a:cubicBezTo>
                  <a:pt x="47225" y="14283"/>
                  <a:pt x="45570" y="14598"/>
                  <a:pt x="43912" y="14598"/>
                </a:cubicBezTo>
                <a:cubicBezTo>
                  <a:pt x="42860" y="14598"/>
                  <a:pt x="41806" y="14471"/>
                  <a:pt x="40780" y="14216"/>
                </a:cubicBezTo>
                <a:cubicBezTo>
                  <a:pt x="40732" y="14050"/>
                  <a:pt x="40672" y="13907"/>
                  <a:pt x="40601" y="13752"/>
                </a:cubicBezTo>
                <a:lnTo>
                  <a:pt x="40601" y="13752"/>
                </a:lnTo>
                <a:cubicBezTo>
                  <a:pt x="41411" y="13871"/>
                  <a:pt x="42244" y="13919"/>
                  <a:pt x="43054" y="13919"/>
                </a:cubicBezTo>
                <a:cubicBezTo>
                  <a:pt x="45137" y="13919"/>
                  <a:pt x="47245" y="13562"/>
                  <a:pt x="49185" y="12847"/>
                </a:cubicBezTo>
                <a:close/>
                <a:moveTo>
                  <a:pt x="48507" y="14133"/>
                </a:moveTo>
                <a:lnTo>
                  <a:pt x="48507" y="14133"/>
                </a:lnTo>
                <a:cubicBezTo>
                  <a:pt x="48269" y="14550"/>
                  <a:pt x="47995" y="14943"/>
                  <a:pt x="47733" y="15347"/>
                </a:cubicBezTo>
                <a:cubicBezTo>
                  <a:pt x="44914" y="16791"/>
                  <a:pt x="41760" y="17540"/>
                  <a:pt x="38498" y="17540"/>
                </a:cubicBezTo>
                <a:cubicBezTo>
                  <a:pt x="38397" y="17540"/>
                  <a:pt x="38297" y="17540"/>
                  <a:pt x="38196" y="17538"/>
                </a:cubicBezTo>
                <a:cubicBezTo>
                  <a:pt x="38517" y="17443"/>
                  <a:pt x="38851" y="17324"/>
                  <a:pt x="39160" y="17169"/>
                </a:cubicBezTo>
                <a:cubicBezTo>
                  <a:pt x="39958" y="16752"/>
                  <a:pt x="40529" y="16133"/>
                  <a:pt x="40744" y="15443"/>
                </a:cubicBezTo>
                <a:cubicBezTo>
                  <a:pt x="40839" y="15157"/>
                  <a:pt x="40875" y="14871"/>
                  <a:pt x="40839" y="14585"/>
                </a:cubicBezTo>
                <a:lnTo>
                  <a:pt x="40839" y="14585"/>
                </a:lnTo>
                <a:cubicBezTo>
                  <a:pt x="41839" y="14824"/>
                  <a:pt x="42863" y="14943"/>
                  <a:pt x="43887" y="14943"/>
                </a:cubicBezTo>
                <a:cubicBezTo>
                  <a:pt x="45471" y="14943"/>
                  <a:pt x="47030" y="14669"/>
                  <a:pt x="48507" y="14133"/>
                </a:cubicBezTo>
                <a:close/>
                <a:moveTo>
                  <a:pt x="47340" y="15919"/>
                </a:moveTo>
                <a:lnTo>
                  <a:pt x="47340" y="15919"/>
                </a:lnTo>
                <a:cubicBezTo>
                  <a:pt x="47066" y="16276"/>
                  <a:pt x="46792" y="16610"/>
                  <a:pt x="46506" y="16943"/>
                </a:cubicBezTo>
                <a:cubicBezTo>
                  <a:pt x="44106" y="17740"/>
                  <a:pt x="41544" y="18150"/>
                  <a:pt x="39007" y="18150"/>
                </a:cubicBezTo>
                <a:cubicBezTo>
                  <a:pt x="38625" y="18150"/>
                  <a:pt x="38243" y="18140"/>
                  <a:pt x="37862" y="18122"/>
                </a:cubicBezTo>
                <a:cubicBezTo>
                  <a:pt x="37851" y="18026"/>
                  <a:pt x="37815" y="17943"/>
                  <a:pt x="37791" y="17860"/>
                </a:cubicBezTo>
                <a:lnTo>
                  <a:pt x="37791" y="17848"/>
                </a:lnTo>
                <a:cubicBezTo>
                  <a:pt x="38029" y="17860"/>
                  <a:pt x="38267" y="17860"/>
                  <a:pt x="38505" y="17860"/>
                </a:cubicBezTo>
                <a:cubicBezTo>
                  <a:pt x="41613" y="17860"/>
                  <a:pt x="44625" y="17193"/>
                  <a:pt x="47340" y="15919"/>
                </a:cubicBezTo>
                <a:close/>
                <a:moveTo>
                  <a:pt x="78046" y="3846"/>
                </a:moveTo>
                <a:cubicBezTo>
                  <a:pt x="78332" y="3846"/>
                  <a:pt x="78689" y="3953"/>
                  <a:pt x="78868" y="4227"/>
                </a:cubicBezTo>
                <a:cubicBezTo>
                  <a:pt x="78975" y="4394"/>
                  <a:pt x="78987" y="4418"/>
                  <a:pt x="78629" y="4870"/>
                </a:cubicBezTo>
                <a:cubicBezTo>
                  <a:pt x="78558" y="4953"/>
                  <a:pt x="78475" y="5061"/>
                  <a:pt x="78391" y="5180"/>
                </a:cubicBezTo>
                <a:cubicBezTo>
                  <a:pt x="78391" y="5191"/>
                  <a:pt x="78379" y="5191"/>
                  <a:pt x="78379" y="5215"/>
                </a:cubicBezTo>
                <a:cubicBezTo>
                  <a:pt x="69759" y="11061"/>
                  <a:pt x="61306" y="15717"/>
                  <a:pt x="51900" y="19765"/>
                </a:cubicBezTo>
                <a:cubicBezTo>
                  <a:pt x="52376" y="19205"/>
                  <a:pt x="52841" y="18646"/>
                  <a:pt x="53269" y="18122"/>
                </a:cubicBezTo>
                <a:cubicBezTo>
                  <a:pt x="53591" y="17848"/>
                  <a:pt x="53936" y="17586"/>
                  <a:pt x="54293" y="17324"/>
                </a:cubicBezTo>
                <a:cubicBezTo>
                  <a:pt x="55627" y="16395"/>
                  <a:pt x="57115" y="15681"/>
                  <a:pt x="58567" y="14978"/>
                </a:cubicBezTo>
                <a:lnTo>
                  <a:pt x="59091" y="14716"/>
                </a:lnTo>
                <a:cubicBezTo>
                  <a:pt x="65116" y="11788"/>
                  <a:pt x="70962" y="8370"/>
                  <a:pt x="76474" y="4560"/>
                </a:cubicBezTo>
                <a:cubicBezTo>
                  <a:pt x="76891" y="4275"/>
                  <a:pt x="77320" y="3977"/>
                  <a:pt x="77784" y="3870"/>
                </a:cubicBezTo>
                <a:cubicBezTo>
                  <a:pt x="77867" y="3858"/>
                  <a:pt x="77963" y="3846"/>
                  <a:pt x="78046" y="3846"/>
                </a:cubicBezTo>
                <a:close/>
                <a:moveTo>
                  <a:pt x="28052" y="8192"/>
                </a:moveTo>
                <a:cubicBezTo>
                  <a:pt x="30433" y="8216"/>
                  <a:pt x="32790" y="8894"/>
                  <a:pt x="35076" y="9692"/>
                </a:cubicBezTo>
                <a:cubicBezTo>
                  <a:pt x="35112" y="10144"/>
                  <a:pt x="34981" y="10597"/>
                  <a:pt x="34695" y="10942"/>
                </a:cubicBezTo>
                <a:cubicBezTo>
                  <a:pt x="34376" y="11315"/>
                  <a:pt x="33886" y="11535"/>
                  <a:pt x="33402" y="11535"/>
                </a:cubicBezTo>
                <a:cubicBezTo>
                  <a:pt x="33345" y="11535"/>
                  <a:pt x="33288" y="11532"/>
                  <a:pt x="33231" y="11526"/>
                </a:cubicBezTo>
                <a:lnTo>
                  <a:pt x="31647" y="11347"/>
                </a:lnTo>
                <a:lnTo>
                  <a:pt x="33029" y="12133"/>
                </a:lnTo>
                <a:cubicBezTo>
                  <a:pt x="33505" y="12407"/>
                  <a:pt x="33576" y="13097"/>
                  <a:pt x="33350" y="13562"/>
                </a:cubicBezTo>
                <a:cubicBezTo>
                  <a:pt x="33112" y="14038"/>
                  <a:pt x="32576" y="14407"/>
                  <a:pt x="31909" y="14562"/>
                </a:cubicBezTo>
                <a:cubicBezTo>
                  <a:pt x="31626" y="14619"/>
                  <a:pt x="31333" y="14640"/>
                  <a:pt x="31036" y="14640"/>
                </a:cubicBezTo>
                <a:cubicBezTo>
                  <a:pt x="30660" y="14640"/>
                  <a:pt x="30277" y="14607"/>
                  <a:pt x="29897" y="14574"/>
                </a:cubicBezTo>
                <a:lnTo>
                  <a:pt x="28921" y="14490"/>
                </a:lnTo>
                <a:lnTo>
                  <a:pt x="29647" y="15157"/>
                </a:lnTo>
                <a:cubicBezTo>
                  <a:pt x="30016" y="15502"/>
                  <a:pt x="30100" y="16157"/>
                  <a:pt x="29838" y="16669"/>
                </a:cubicBezTo>
                <a:cubicBezTo>
                  <a:pt x="29588" y="17145"/>
                  <a:pt x="29064" y="17526"/>
                  <a:pt x="28433" y="17705"/>
                </a:cubicBezTo>
                <a:cubicBezTo>
                  <a:pt x="28074" y="17791"/>
                  <a:pt x="27697" y="17822"/>
                  <a:pt x="27328" y="17822"/>
                </a:cubicBezTo>
                <a:cubicBezTo>
                  <a:pt x="27036" y="17822"/>
                  <a:pt x="26749" y="17803"/>
                  <a:pt x="26480" y="17776"/>
                </a:cubicBezTo>
                <a:lnTo>
                  <a:pt x="26016" y="17729"/>
                </a:lnTo>
                <a:lnTo>
                  <a:pt x="26123" y="18181"/>
                </a:lnTo>
                <a:cubicBezTo>
                  <a:pt x="26290" y="18860"/>
                  <a:pt x="26063" y="19610"/>
                  <a:pt x="25575" y="20098"/>
                </a:cubicBezTo>
                <a:cubicBezTo>
                  <a:pt x="25185" y="20479"/>
                  <a:pt x="24643" y="20700"/>
                  <a:pt x="24102" y="20700"/>
                </a:cubicBezTo>
                <a:cubicBezTo>
                  <a:pt x="23949" y="20700"/>
                  <a:pt x="23796" y="20682"/>
                  <a:pt x="23646" y="20646"/>
                </a:cubicBezTo>
                <a:lnTo>
                  <a:pt x="23635" y="20705"/>
                </a:lnTo>
                <a:cubicBezTo>
                  <a:pt x="22861" y="19491"/>
                  <a:pt x="22456" y="18014"/>
                  <a:pt x="22777" y="16514"/>
                </a:cubicBezTo>
                <a:cubicBezTo>
                  <a:pt x="22908" y="15871"/>
                  <a:pt x="23158" y="15264"/>
                  <a:pt x="23432" y="14621"/>
                </a:cubicBezTo>
                <a:cubicBezTo>
                  <a:pt x="23754" y="13835"/>
                  <a:pt x="24099" y="13014"/>
                  <a:pt x="24182" y="12121"/>
                </a:cubicBezTo>
                <a:cubicBezTo>
                  <a:pt x="24218" y="11835"/>
                  <a:pt x="24218" y="11549"/>
                  <a:pt x="24230" y="11287"/>
                </a:cubicBezTo>
                <a:cubicBezTo>
                  <a:pt x="24242" y="10764"/>
                  <a:pt x="24242" y="10264"/>
                  <a:pt x="24420" y="9811"/>
                </a:cubicBezTo>
                <a:cubicBezTo>
                  <a:pt x="25004" y="8394"/>
                  <a:pt x="26968" y="8204"/>
                  <a:pt x="27790" y="8192"/>
                </a:cubicBezTo>
                <a:close/>
                <a:moveTo>
                  <a:pt x="46090" y="17431"/>
                </a:moveTo>
                <a:lnTo>
                  <a:pt x="46090" y="17431"/>
                </a:lnTo>
                <a:cubicBezTo>
                  <a:pt x="45423" y="18181"/>
                  <a:pt x="44709" y="18872"/>
                  <a:pt x="43947" y="19515"/>
                </a:cubicBezTo>
                <a:cubicBezTo>
                  <a:pt x="41495" y="20576"/>
                  <a:pt x="38931" y="21104"/>
                  <a:pt x="36362" y="21104"/>
                </a:cubicBezTo>
                <a:cubicBezTo>
                  <a:pt x="35675" y="21104"/>
                  <a:pt x="34988" y="21066"/>
                  <a:pt x="34303" y="20991"/>
                </a:cubicBezTo>
                <a:cubicBezTo>
                  <a:pt x="34934" y="20872"/>
                  <a:pt x="35553" y="20681"/>
                  <a:pt x="36184" y="20408"/>
                </a:cubicBezTo>
                <a:cubicBezTo>
                  <a:pt x="36731" y="20170"/>
                  <a:pt x="37386" y="19812"/>
                  <a:pt x="37732" y="19157"/>
                </a:cubicBezTo>
                <a:cubicBezTo>
                  <a:pt x="37827" y="18943"/>
                  <a:pt x="37886" y="18693"/>
                  <a:pt x="37886" y="18455"/>
                </a:cubicBezTo>
                <a:cubicBezTo>
                  <a:pt x="38291" y="18467"/>
                  <a:pt x="38696" y="18491"/>
                  <a:pt x="39101" y="18491"/>
                </a:cubicBezTo>
                <a:cubicBezTo>
                  <a:pt x="41458" y="18491"/>
                  <a:pt x="43839" y="18134"/>
                  <a:pt x="46090" y="17431"/>
                </a:cubicBezTo>
                <a:close/>
                <a:moveTo>
                  <a:pt x="78415" y="5584"/>
                </a:moveTo>
                <a:cubicBezTo>
                  <a:pt x="78475" y="5644"/>
                  <a:pt x="78534" y="5692"/>
                  <a:pt x="78629" y="5703"/>
                </a:cubicBezTo>
                <a:cubicBezTo>
                  <a:pt x="79094" y="5763"/>
                  <a:pt x="79356" y="6406"/>
                  <a:pt x="79344" y="6966"/>
                </a:cubicBezTo>
                <a:cubicBezTo>
                  <a:pt x="79344" y="7144"/>
                  <a:pt x="79296" y="7323"/>
                  <a:pt x="79249" y="7525"/>
                </a:cubicBezTo>
                <a:cubicBezTo>
                  <a:pt x="78475" y="9109"/>
                  <a:pt x="76713" y="10049"/>
                  <a:pt x="74950" y="10883"/>
                </a:cubicBezTo>
                <a:cubicBezTo>
                  <a:pt x="66842" y="14693"/>
                  <a:pt x="58520" y="18324"/>
                  <a:pt x="50197" y="21670"/>
                </a:cubicBezTo>
                <a:cubicBezTo>
                  <a:pt x="50614" y="21229"/>
                  <a:pt x="51019" y="20777"/>
                  <a:pt x="51400" y="20336"/>
                </a:cubicBezTo>
                <a:cubicBezTo>
                  <a:pt x="61032" y="16240"/>
                  <a:pt x="69640" y="11538"/>
                  <a:pt x="78415" y="5584"/>
                </a:cubicBezTo>
                <a:close/>
                <a:moveTo>
                  <a:pt x="43054" y="20217"/>
                </a:moveTo>
                <a:lnTo>
                  <a:pt x="43054" y="20217"/>
                </a:lnTo>
                <a:cubicBezTo>
                  <a:pt x="42601" y="20574"/>
                  <a:pt x="42101" y="20920"/>
                  <a:pt x="41613" y="21229"/>
                </a:cubicBezTo>
                <a:cubicBezTo>
                  <a:pt x="39896" y="21784"/>
                  <a:pt x="38085" y="22066"/>
                  <a:pt x="36278" y="22066"/>
                </a:cubicBezTo>
                <a:cubicBezTo>
                  <a:pt x="35141" y="22066"/>
                  <a:pt x="34006" y="21955"/>
                  <a:pt x="32898" y="21729"/>
                </a:cubicBezTo>
                <a:cubicBezTo>
                  <a:pt x="32862" y="21515"/>
                  <a:pt x="32779" y="21301"/>
                  <a:pt x="32659" y="21134"/>
                </a:cubicBezTo>
                <a:lnTo>
                  <a:pt x="32957" y="21134"/>
                </a:lnTo>
                <a:cubicBezTo>
                  <a:pt x="34064" y="21348"/>
                  <a:pt x="35195" y="21432"/>
                  <a:pt x="36327" y="21432"/>
                </a:cubicBezTo>
                <a:cubicBezTo>
                  <a:pt x="38613" y="21432"/>
                  <a:pt x="40875" y="21039"/>
                  <a:pt x="43054" y="20217"/>
                </a:cubicBezTo>
                <a:close/>
                <a:moveTo>
                  <a:pt x="77903" y="9573"/>
                </a:moveTo>
                <a:cubicBezTo>
                  <a:pt x="75915" y="11692"/>
                  <a:pt x="72998" y="12895"/>
                  <a:pt x="70605" y="13871"/>
                </a:cubicBezTo>
                <a:lnTo>
                  <a:pt x="49245" y="22670"/>
                </a:lnTo>
                <a:cubicBezTo>
                  <a:pt x="49400" y="22503"/>
                  <a:pt x="49566" y="22360"/>
                  <a:pt x="49709" y="22194"/>
                </a:cubicBezTo>
                <a:lnTo>
                  <a:pt x="49757" y="22194"/>
                </a:lnTo>
                <a:cubicBezTo>
                  <a:pt x="49769" y="22194"/>
                  <a:pt x="49804" y="22194"/>
                  <a:pt x="49816" y="22182"/>
                </a:cubicBezTo>
                <a:cubicBezTo>
                  <a:pt x="58317" y="18776"/>
                  <a:pt x="66807" y="15062"/>
                  <a:pt x="75105" y="11168"/>
                </a:cubicBezTo>
                <a:cubicBezTo>
                  <a:pt x="76082" y="10704"/>
                  <a:pt x="77070" y="10216"/>
                  <a:pt x="77903" y="9573"/>
                </a:cubicBezTo>
                <a:close/>
                <a:moveTo>
                  <a:pt x="35731" y="9942"/>
                </a:moveTo>
                <a:cubicBezTo>
                  <a:pt x="36124" y="10085"/>
                  <a:pt x="36529" y="10228"/>
                  <a:pt x="36910" y="10383"/>
                </a:cubicBezTo>
                <a:cubicBezTo>
                  <a:pt x="37553" y="10597"/>
                  <a:pt x="38196" y="10823"/>
                  <a:pt x="38815" y="11049"/>
                </a:cubicBezTo>
                <a:cubicBezTo>
                  <a:pt x="39708" y="11359"/>
                  <a:pt x="40553" y="11609"/>
                  <a:pt x="41339" y="11835"/>
                </a:cubicBezTo>
                <a:cubicBezTo>
                  <a:pt x="41089" y="12490"/>
                  <a:pt x="40482" y="13014"/>
                  <a:pt x="39779" y="13097"/>
                </a:cubicBezTo>
                <a:lnTo>
                  <a:pt x="38886" y="13216"/>
                </a:lnTo>
                <a:lnTo>
                  <a:pt x="39648" y="13716"/>
                </a:lnTo>
                <a:cubicBezTo>
                  <a:pt x="40077" y="13990"/>
                  <a:pt x="40291" y="14669"/>
                  <a:pt x="40089" y="15228"/>
                </a:cubicBezTo>
                <a:cubicBezTo>
                  <a:pt x="39851" y="15943"/>
                  <a:pt x="39196" y="16371"/>
                  <a:pt x="38839" y="16550"/>
                </a:cubicBezTo>
                <a:cubicBezTo>
                  <a:pt x="38243" y="16871"/>
                  <a:pt x="37553" y="17002"/>
                  <a:pt x="36874" y="17145"/>
                </a:cubicBezTo>
                <a:lnTo>
                  <a:pt x="35731" y="17383"/>
                </a:lnTo>
                <a:lnTo>
                  <a:pt x="36612" y="17705"/>
                </a:lnTo>
                <a:cubicBezTo>
                  <a:pt x="36648" y="17741"/>
                  <a:pt x="36684" y="17788"/>
                  <a:pt x="36743" y="17788"/>
                </a:cubicBezTo>
                <a:cubicBezTo>
                  <a:pt x="36791" y="17788"/>
                  <a:pt x="36839" y="17788"/>
                  <a:pt x="36886" y="17800"/>
                </a:cubicBezTo>
                <a:cubicBezTo>
                  <a:pt x="37029" y="17860"/>
                  <a:pt x="37124" y="17991"/>
                  <a:pt x="37160" y="18098"/>
                </a:cubicBezTo>
                <a:cubicBezTo>
                  <a:pt x="37255" y="18336"/>
                  <a:pt x="37243" y="18622"/>
                  <a:pt x="37136" y="18848"/>
                </a:cubicBezTo>
                <a:cubicBezTo>
                  <a:pt x="36898" y="19300"/>
                  <a:pt x="36362" y="19586"/>
                  <a:pt x="35910" y="19777"/>
                </a:cubicBezTo>
                <a:cubicBezTo>
                  <a:pt x="34886" y="20232"/>
                  <a:pt x="33842" y="20462"/>
                  <a:pt x="32846" y="20462"/>
                </a:cubicBezTo>
                <a:cubicBezTo>
                  <a:pt x="32487" y="20462"/>
                  <a:pt x="32134" y="20432"/>
                  <a:pt x="31790" y="20372"/>
                </a:cubicBezTo>
                <a:lnTo>
                  <a:pt x="30409" y="20134"/>
                </a:lnTo>
                <a:lnTo>
                  <a:pt x="31540" y="20967"/>
                </a:lnTo>
                <a:cubicBezTo>
                  <a:pt x="31897" y="21241"/>
                  <a:pt x="32255" y="21551"/>
                  <a:pt x="32243" y="21896"/>
                </a:cubicBezTo>
                <a:cubicBezTo>
                  <a:pt x="32219" y="22086"/>
                  <a:pt x="32088" y="22277"/>
                  <a:pt x="31886" y="22420"/>
                </a:cubicBezTo>
                <a:cubicBezTo>
                  <a:pt x="31647" y="22563"/>
                  <a:pt x="31350" y="22622"/>
                  <a:pt x="31064" y="22670"/>
                </a:cubicBezTo>
                <a:cubicBezTo>
                  <a:pt x="30582" y="22747"/>
                  <a:pt x="30094" y="22784"/>
                  <a:pt x="29604" y="22784"/>
                </a:cubicBezTo>
                <a:cubicBezTo>
                  <a:pt x="27818" y="22784"/>
                  <a:pt x="26020" y="22283"/>
                  <a:pt x="24516" y="21348"/>
                </a:cubicBezTo>
                <a:cubicBezTo>
                  <a:pt x="25099" y="21253"/>
                  <a:pt x="25647" y="21003"/>
                  <a:pt x="26051" y="20586"/>
                </a:cubicBezTo>
                <a:cubicBezTo>
                  <a:pt x="26599" y="20039"/>
                  <a:pt x="26885" y="19241"/>
                  <a:pt x="26837" y="18491"/>
                </a:cubicBezTo>
                <a:lnTo>
                  <a:pt x="26837" y="18491"/>
                </a:lnTo>
                <a:cubicBezTo>
                  <a:pt x="26991" y="18497"/>
                  <a:pt x="27149" y="18502"/>
                  <a:pt x="27309" y="18502"/>
                </a:cubicBezTo>
                <a:cubicBezTo>
                  <a:pt x="27733" y="18502"/>
                  <a:pt x="28173" y="18469"/>
                  <a:pt x="28588" y="18348"/>
                </a:cubicBezTo>
                <a:cubicBezTo>
                  <a:pt x="29421" y="18134"/>
                  <a:pt x="30100" y="17633"/>
                  <a:pt x="30421" y="16979"/>
                </a:cubicBezTo>
                <a:cubicBezTo>
                  <a:pt x="30707" y="16443"/>
                  <a:pt x="30719" y="15824"/>
                  <a:pt x="30528" y="15300"/>
                </a:cubicBezTo>
                <a:lnTo>
                  <a:pt x="30528" y="15300"/>
                </a:lnTo>
                <a:cubicBezTo>
                  <a:pt x="30707" y="15313"/>
                  <a:pt x="30890" y="15321"/>
                  <a:pt x="31076" y="15321"/>
                </a:cubicBezTo>
                <a:cubicBezTo>
                  <a:pt x="31397" y="15321"/>
                  <a:pt x="31723" y="15296"/>
                  <a:pt x="32040" y="15228"/>
                </a:cubicBezTo>
                <a:cubicBezTo>
                  <a:pt x="32921" y="15038"/>
                  <a:pt x="33624" y="14538"/>
                  <a:pt x="33945" y="13871"/>
                </a:cubicBezTo>
                <a:cubicBezTo>
                  <a:pt x="34219" y="13312"/>
                  <a:pt x="34183" y="12657"/>
                  <a:pt x="33910" y="12145"/>
                </a:cubicBezTo>
                <a:cubicBezTo>
                  <a:pt x="34398" y="12038"/>
                  <a:pt x="34862" y="11776"/>
                  <a:pt x="35184" y="11395"/>
                </a:cubicBezTo>
                <a:cubicBezTo>
                  <a:pt x="35529" y="10990"/>
                  <a:pt x="35719" y="10466"/>
                  <a:pt x="35731" y="9942"/>
                </a:cubicBezTo>
                <a:close/>
                <a:moveTo>
                  <a:pt x="40494" y="21896"/>
                </a:moveTo>
                <a:lnTo>
                  <a:pt x="40494" y="21896"/>
                </a:lnTo>
                <a:cubicBezTo>
                  <a:pt x="38577" y="22967"/>
                  <a:pt x="36481" y="23741"/>
                  <a:pt x="34303" y="24146"/>
                </a:cubicBezTo>
                <a:cubicBezTo>
                  <a:pt x="33290" y="24337"/>
                  <a:pt x="32302" y="24432"/>
                  <a:pt x="31350" y="24432"/>
                </a:cubicBezTo>
                <a:cubicBezTo>
                  <a:pt x="29397" y="24432"/>
                  <a:pt x="27671" y="24027"/>
                  <a:pt x="26242" y="23218"/>
                </a:cubicBezTo>
                <a:cubicBezTo>
                  <a:pt x="25873" y="23015"/>
                  <a:pt x="25492" y="22765"/>
                  <a:pt x="25159" y="22467"/>
                </a:cubicBezTo>
                <a:lnTo>
                  <a:pt x="25159" y="22467"/>
                </a:lnTo>
                <a:cubicBezTo>
                  <a:pt x="26528" y="23122"/>
                  <a:pt x="28028" y="23456"/>
                  <a:pt x="29564" y="23456"/>
                </a:cubicBezTo>
                <a:cubicBezTo>
                  <a:pt x="30100" y="23456"/>
                  <a:pt x="30612" y="23420"/>
                  <a:pt x="31147" y="23337"/>
                </a:cubicBezTo>
                <a:cubicBezTo>
                  <a:pt x="31505" y="23277"/>
                  <a:pt x="31886" y="23206"/>
                  <a:pt x="32207" y="23003"/>
                </a:cubicBezTo>
                <a:cubicBezTo>
                  <a:pt x="32576" y="22765"/>
                  <a:pt x="32814" y="22432"/>
                  <a:pt x="32874" y="22075"/>
                </a:cubicBezTo>
                <a:cubicBezTo>
                  <a:pt x="33993" y="22301"/>
                  <a:pt x="35124" y="22408"/>
                  <a:pt x="36267" y="22408"/>
                </a:cubicBezTo>
                <a:cubicBezTo>
                  <a:pt x="37696" y="22408"/>
                  <a:pt x="39113" y="22241"/>
                  <a:pt x="40494" y="21896"/>
                </a:cubicBezTo>
                <a:close/>
                <a:moveTo>
                  <a:pt x="12359" y="2318"/>
                </a:moveTo>
                <a:cubicBezTo>
                  <a:pt x="12621" y="2318"/>
                  <a:pt x="12883" y="2327"/>
                  <a:pt x="13145" y="2346"/>
                </a:cubicBezTo>
                <a:cubicBezTo>
                  <a:pt x="15002" y="2465"/>
                  <a:pt x="16717" y="3501"/>
                  <a:pt x="17693" y="5084"/>
                </a:cubicBezTo>
                <a:cubicBezTo>
                  <a:pt x="17693" y="5096"/>
                  <a:pt x="17717" y="5096"/>
                  <a:pt x="17717" y="5108"/>
                </a:cubicBezTo>
                <a:cubicBezTo>
                  <a:pt x="18312" y="6073"/>
                  <a:pt x="18801" y="7239"/>
                  <a:pt x="19825" y="7728"/>
                </a:cubicBezTo>
                <a:cubicBezTo>
                  <a:pt x="19972" y="7797"/>
                  <a:pt x="20134" y="7852"/>
                  <a:pt x="20296" y="7852"/>
                </a:cubicBezTo>
                <a:cubicBezTo>
                  <a:pt x="20382" y="7852"/>
                  <a:pt x="20468" y="7836"/>
                  <a:pt x="20551" y="7799"/>
                </a:cubicBezTo>
                <a:cubicBezTo>
                  <a:pt x="20777" y="7704"/>
                  <a:pt x="20908" y="7370"/>
                  <a:pt x="20753" y="7192"/>
                </a:cubicBezTo>
                <a:lnTo>
                  <a:pt x="20753" y="7192"/>
                </a:lnTo>
                <a:cubicBezTo>
                  <a:pt x="21387" y="7352"/>
                  <a:pt x="22041" y="7433"/>
                  <a:pt x="22695" y="7433"/>
                </a:cubicBezTo>
                <a:cubicBezTo>
                  <a:pt x="22913" y="7433"/>
                  <a:pt x="23131" y="7424"/>
                  <a:pt x="23349" y="7406"/>
                </a:cubicBezTo>
                <a:cubicBezTo>
                  <a:pt x="23587" y="7382"/>
                  <a:pt x="23861" y="7347"/>
                  <a:pt x="24027" y="7168"/>
                </a:cubicBezTo>
                <a:cubicBezTo>
                  <a:pt x="24325" y="6846"/>
                  <a:pt x="24158" y="6334"/>
                  <a:pt x="23968" y="5930"/>
                </a:cubicBezTo>
                <a:cubicBezTo>
                  <a:pt x="24587" y="5930"/>
                  <a:pt x="25230" y="5930"/>
                  <a:pt x="25837" y="5763"/>
                </a:cubicBezTo>
                <a:cubicBezTo>
                  <a:pt x="26361" y="5620"/>
                  <a:pt x="26790" y="4965"/>
                  <a:pt x="27087" y="4429"/>
                </a:cubicBezTo>
                <a:cubicBezTo>
                  <a:pt x="27266" y="4525"/>
                  <a:pt x="27445" y="4620"/>
                  <a:pt x="27611" y="4739"/>
                </a:cubicBezTo>
                <a:cubicBezTo>
                  <a:pt x="29480" y="5858"/>
                  <a:pt x="31314" y="7120"/>
                  <a:pt x="33088" y="8370"/>
                </a:cubicBezTo>
                <a:cubicBezTo>
                  <a:pt x="31468" y="7912"/>
                  <a:pt x="29807" y="7580"/>
                  <a:pt x="28123" y="7580"/>
                </a:cubicBezTo>
                <a:cubicBezTo>
                  <a:pt x="28012" y="7580"/>
                  <a:pt x="27901" y="7582"/>
                  <a:pt x="27790" y="7585"/>
                </a:cubicBezTo>
                <a:cubicBezTo>
                  <a:pt x="26837" y="7597"/>
                  <a:pt x="24539" y="7835"/>
                  <a:pt x="23813" y="9621"/>
                </a:cubicBezTo>
                <a:cubicBezTo>
                  <a:pt x="23587" y="10168"/>
                  <a:pt x="23575" y="10764"/>
                  <a:pt x="23563" y="11335"/>
                </a:cubicBezTo>
                <a:cubicBezTo>
                  <a:pt x="23563" y="11597"/>
                  <a:pt x="23551" y="11847"/>
                  <a:pt x="23527" y="12109"/>
                </a:cubicBezTo>
                <a:cubicBezTo>
                  <a:pt x="23444" y="12895"/>
                  <a:pt x="23146" y="13633"/>
                  <a:pt x="22813" y="14407"/>
                </a:cubicBezTo>
                <a:cubicBezTo>
                  <a:pt x="22551" y="15050"/>
                  <a:pt x="22277" y="15717"/>
                  <a:pt x="22134" y="16419"/>
                </a:cubicBezTo>
                <a:cubicBezTo>
                  <a:pt x="21563" y="19157"/>
                  <a:pt x="23170" y="22289"/>
                  <a:pt x="25944" y="23837"/>
                </a:cubicBezTo>
                <a:cubicBezTo>
                  <a:pt x="27480" y="24682"/>
                  <a:pt x="29302" y="25111"/>
                  <a:pt x="31374" y="25111"/>
                </a:cubicBezTo>
                <a:cubicBezTo>
                  <a:pt x="32362" y="25111"/>
                  <a:pt x="33398" y="25003"/>
                  <a:pt x="34457" y="24813"/>
                </a:cubicBezTo>
                <a:cubicBezTo>
                  <a:pt x="39720" y="23849"/>
                  <a:pt x="44542" y="20741"/>
                  <a:pt x="47780" y="16467"/>
                </a:cubicBezTo>
                <a:cubicBezTo>
                  <a:pt x="49578" y="16955"/>
                  <a:pt x="51328" y="17205"/>
                  <a:pt x="53031" y="17205"/>
                </a:cubicBezTo>
                <a:lnTo>
                  <a:pt x="53162" y="17205"/>
                </a:lnTo>
                <a:cubicBezTo>
                  <a:pt x="53043" y="17360"/>
                  <a:pt x="52924" y="17491"/>
                  <a:pt x="52805" y="17645"/>
                </a:cubicBezTo>
                <a:cubicBezTo>
                  <a:pt x="50757" y="19324"/>
                  <a:pt x="49090" y="21420"/>
                  <a:pt x="47459" y="23479"/>
                </a:cubicBezTo>
                <a:cubicBezTo>
                  <a:pt x="47435" y="23503"/>
                  <a:pt x="47423" y="23551"/>
                  <a:pt x="47399" y="23599"/>
                </a:cubicBezTo>
                <a:cubicBezTo>
                  <a:pt x="45994" y="24932"/>
                  <a:pt x="44447" y="26242"/>
                  <a:pt x="42792" y="27420"/>
                </a:cubicBezTo>
                <a:cubicBezTo>
                  <a:pt x="39601" y="29671"/>
                  <a:pt x="34576" y="32350"/>
                  <a:pt x="28647" y="32385"/>
                </a:cubicBezTo>
                <a:lnTo>
                  <a:pt x="28528" y="32385"/>
                </a:lnTo>
                <a:cubicBezTo>
                  <a:pt x="23277" y="32385"/>
                  <a:pt x="18253" y="30064"/>
                  <a:pt x="15407" y="26313"/>
                </a:cubicBezTo>
                <a:cubicBezTo>
                  <a:pt x="13812" y="24218"/>
                  <a:pt x="12847" y="21694"/>
                  <a:pt x="11907" y="19253"/>
                </a:cubicBezTo>
                <a:cubicBezTo>
                  <a:pt x="11502" y="18193"/>
                  <a:pt x="11085" y="17110"/>
                  <a:pt x="10609" y="16050"/>
                </a:cubicBezTo>
                <a:cubicBezTo>
                  <a:pt x="9823" y="14252"/>
                  <a:pt x="8645" y="12192"/>
                  <a:pt x="7025" y="10573"/>
                </a:cubicBezTo>
                <a:cubicBezTo>
                  <a:pt x="6787" y="8609"/>
                  <a:pt x="5942" y="6715"/>
                  <a:pt x="4632" y="5239"/>
                </a:cubicBezTo>
                <a:cubicBezTo>
                  <a:pt x="5418" y="4275"/>
                  <a:pt x="6406" y="3429"/>
                  <a:pt x="7513" y="2727"/>
                </a:cubicBezTo>
                <a:lnTo>
                  <a:pt x="7513" y="2727"/>
                </a:lnTo>
                <a:cubicBezTo>
                  <a:pt x="7275" y="3060"/>
                  <a:pt x="7037" y="3429"/>
                  <a:pt x="6823" y="3870"/>
                </a:cubicBezTo>
                <a:cubicBezTo>
                  <a:pt x="8570" y="2814"/>
                  <a:pt x="10463" y="2318"/>
                  <a:pt x="12359" y="2318"/>
                </a:cubicBezTo>
                <a:close/>
                <a:moveTo>
                  <a:pt x="14955" y="0"/>
                </a:moveTo>
                <a:cubicBezTo>
                  <a:pt x="14586" y="0"/>
                  <a:pt x="14217" y="12"/>
                  <a:pt x="13859" y="36"/>
                </a:cubicBezTo>
                <a:cubicBezTo>
                  <a:pt x="9478" y="322"/>
                  <a:pt x="5525" y="2572"/>
                  <a:pt x="3430" y="5787"/>
                </a:cubicBezTo>
                <a:cubicBezTo>
                  <a:pt x="2179" y="6942"/>
                  <a:pt x="1025" y="8216"/>
                  <a:pt x="1" y="9573"/>
                </a:cubicBezTo>
                <a:cubicBezTo>
                  <a:pt x="2191" y="9787"/>
                  <a:pt x="4358" y="10240"/>
                  <a:pt x="6442" y="10930"/>
                </a:cubicBezTo>
                <a:cubicBezTo>
                  <a:pt x="8073" y="12490"/>
                  <a:pt x="9228" y="14538"/>
                  <a:pt x="10014" y="16312"/>
                </a:cubicBezTo>
                <a:cubicBezTo>
                  <a:pt x="10478" y="17348"/>
                  <a:pt x="10895" y="18431"/>
                  <a:pt x="11300" y="19491"/>
                </a:cubicBezTo>
                <a:cubicBezTo>
                  <a:pt x="12252" y="21967"/>
                  <a:pt x="13252" y="24551"/>
                  <a:pt x="14883" y="26718"/>
                </a:cubicBezTo>
                <a:cubicBezTo>
                  <a:pt x="17896" y="30695"/>
                  <a:pt x="23015" y="33052"/>
                  <a:pt x="28552" y="33052"/>
                </a:cubicBezTo>
                <a:lnTo>
                  <a:pt x="28671" y="33052"/>
                </a:lnTo>
                <a:cubicBezTo>
                  <a:pt x="30171" y="33040"/>
                  <a:pt x="31612" y="32873"/>
                  <a:pt x="32981" y="32576"/>
                </a:cubicBezTo>
                <a:lnTo>
                  <a:pt x="32981" y="32576"/>
                </a:lnTo>
                <a:cubicBezTo>
                  <a:pt x="32338" y="33028"/>
                  <a:pt x="31719" y="33445"/>
                  <a:pt x="31064" y="33874"/>
                </a:cubicBezTo>
                <a:cubicBezTo>
                  <a:pt x="29230" y="35100"/>
                  <a:pt x="27361" y="36362"/>
                  <a:pt x="24742" y="38386"/>
                </a:cubicBezTo>
                <a:lnTo>
                  <a:pt x="24694" y="38386"/>
                </a:lnTo>
                <a:cubicBezTo>
                  <a:pt x="24361" y="38386"/>
                  <a:pt x="23968" y="38565"/>
                  <a:pt x="23646" y="38767"/>
                </a:cubicBezTo>
                <a:cubicBezTo>
                  <a:pt x="23544" y="38771"/>
                  <a:pt x="23441" y="38773"/>
                  <a:pt x="23338" y="38773"/>
                </a:cubicBezTo>
                <a:cubicBezTo>
                  <a:pt x="22529" y="38773"/>
                  <a:pt x="21693" y="38656"/>
                  <a:pt x="20848" y="38529"/>
                </a:cubicBezTo>
                <a:cubicBezTo>
                  <a:pt x="19968" y="38408"/>
                  <a:pt x="19072" y="38281"/>
                  <a:pt x="18168" y="38281"/>
                </a:cubicBezTo>
                <a:cubicBezTo>
                  <a:pt x="17911" y="38281"/>
                  <a:pt x="17654" y="38291"/>
                  <a:pt x="17396" y="38315"/>
                </a:cubicBezTo>
                <a:cubicBezTo>
                  <a:pt x="16241" y="38410"/>
                  <a:pt x="15360" y="38850"/>
                  <a:pt x="14872" y="39529"/>
                </a:cubicBezTo>
                <a:cubicBezTo>
                  <a:pt x="14764" y="39684"/>
                  <a:pt x="14800" y="39886"/>
                  <a:pt x="14943" y="39993"/>
                </a:cubicBezTo>
                <a:cubicBezTo>
                  <a:pt x="15002" y="40041"/>
                  <a:pt x="15062" y="40053"/>
                  <a:pt x="15133" y="40053"/>
                </a:cubicBezTo>
                <a:cubicBezTo>
                  <a:pt x="15241" y="40053"/>
                  <a:pt x="15348" y="40005"/>
                  <a:pt x="15407" y="39922"/>
                </a:cubicBezTo>
                <a:cubicBezTo>
                  <a:pt x="15884" y="39243"/>
                  <a:pt x="16777" y="39041"/>
                  <a:pt x="17443" y="38981"/>
                </a:cubicBezTo>
                <a:cubicBezTo>
                  <a:pt x="17684" y="38958"/>
                  <a:pt x="17927" y="38947"/>
                  <a:pt x="18172" y="38947"/>
                </a:cubicBezTo>
                <a:cubicBezTo>
                  <a:pt x="19024" y="38947"/>
                  <a:pt x="19892" y="39073"/>
                  <a:pt x="20753" y="39184"/>
                </a:cubicBezTo>
                <a:cubicBezTo>
                  <a:pt x="21551" y="39303"/>
                  <a:pt x="22372" y="39410"/>
                  <a:pt x="23194" y="39446"/>
                </a:cubicBezTo>
                <a:cubicBezTo>
                  <a:pt x="23206" y="39481"/>
                  <a:pt x="23230" y="39529"/>
                  <a:pt x="23265" y="39565"/>
                </a:cubicBezTo>
                <a:cubicBezTo>
                  <a:pt x="22753" y="39600"/>
                  <a:pt x="22253" y="39624"/>
                  <a:pt x="21718" y="39636"/>
                </a:cubicBezTo>
                <a:cubicBezTo>
                  <a:pt x="21313" y="39648"/>
                  <a:pt x="20932" y="39648"/>
                  <a:pt x="20527" y="39684"/>
                </a:cubicBezTo>
                <a:cubicBezTo>
                  <a:pt x="18729" y="39779"/>
                  <a:pt x="17443" y="40196"/>
                  <a:pt x="16526" y="40994"/>
                </a:cubicBezTo>
                <a:cubicBezTo>
                  <a:pt x="16384" y="41113"/>
                  <a:pt x="16360" y="41315"/>
                  <a:pt x="16479" y="41470"/>
                </a:cubicBezTo>
                <a:cubicBezTo>
                  <a:pt x="16538" y="41541"/>
                  <a:pt x="16634" y="41589"/>
                  <a:pt x="16729" y="41589"/>
                </a:cubicBezTo>
                <a:cubicBezTo>
                  <a:pt x="16800" y="41589"/>
                  <a:pt x="16872" y="41553"/>
                  <a:pt x="16955" y="41505"/>
                </a:cubicBezTo>
                <a:cubicBezTo>
                  <a:pt x="17765" y="40815"/>
                  <a:pt x="18920" y="40458"/>
                  <a:pt x="20575" y="40351"/>
                </a:cubicBezTo>
                <a:lnTo>
                  <a:pt x="21730" y="40303"/>
                </a:lnTo>
                <a:cubicBezTo>
                  <a:pt x="22694" y="40291"/>
                  <a:pt x="23706" y="40255"/>
                  <a:pt x="24682" y="40041"/>
                </a:cubicBezTo>
                <a:cubicBezTo>
                  <a:pt x="24825" y="40005"/>
                  <a:pt x="25289" y="39886"/>
                  <a:pt x="25468" y="39481"/>
                </a:cubicBezTo>
                <a:cubicBezTo>
                  <a:pt x="26182" y="39535"/>
                  <a:pt x="26904" y="39562"/>
                  <a:pt x="27636" y="39562"/>
                </a:cubicBezTo>
                <a:cubicBezTo>
                  <a:pt x="27881" y="39562"/>
                  <a:pt x="28126" y="39559"/>
                  <a:pt x="28373" y="39553"/>
                </a:cubicBezTo>
                <a:cubicBezTo>
                  <a:pt x="28475" y="39553"/>
                  <a:pt x="28575" y="39551"/>
                  <a:pt x="28673" y="39551"/>
                </a:cubicBezTo>
                <a:cubicBezTo>
                  <a:pt x="28918" y="39551"/>
                  <a:pt x="29149" y="39563"/>
                  <a:pt x="29361" y="39648"/>
                </a:cubicBezTo>
                <a:cubicBezTo>
                  <a:pt x="29600" y="39743"/>
                  <a:pt x="29826" y="39958"/>
                  <a:pt x="29826" y="40220"/>
                </a:cubicBezTo>
                <a:cubicBezTo>
                  <a:pt x="29826" y="40398"/>
                  <a:pt x="29981" y="40553"/>
                  <a:pt x="30159" y="40553"/>
                </a:cubicBezTo>
                <a:lnTo>
                  <a:pt x="30171" y="40553"/>
                </a:lnTo>
                <a:cubicBezTo>
                  <a:pt x="30350" y="40553"/>
                  <a:pt x="30493" y="40410"/>
                  <a:pt x="30493" y="40232"/>
                </a:cubicBezTo>
                <a:cubicBezTo>
                  <a:pt x="30504" y="39648"/>
                  <a:pt x="30064" y="39208"/>
                  <a:pt x="29611" y="39041"/>
                </a:cubicBezTo>
                <a:cubicBezTo>
                  <a:pt x="29247" y="38895"/>
                  <a:pt x="28864" y="38886"/>
                  <a:pt x="28495" y="38886"/>
                </a:cubicBezTo>
                <a:cubicBezTo>
                  <a:pt x="28442" y="38886"/>
                  <a:pt x="28390" y="38886"/>
                  <a:pt x="28337" y="38886"/>
                </a:cubicBezTo>
                <a:cubicBezTo>
                  <a:pt x="28124" y="38891"/>
                  <a:pt x="27909" y="38894"/>
                  <a:pt x="27695" y="38894"/>
                </a:cubicBezTo>
                <a:cubicBezTo>
                  <a:pt x="26906" y="38894"/>
                  <a:pt x="26114" y="38861"/>
                  <a:pt x="25337" y="38815"/>
                </a:cubicBezTo>
                <a:cubicBezTo>
                  <a:pt x="27849" y="36886"/>
                  <a:pt x="29671" y="35648"/>
                  <a:pt x="31445" y="34457"/>
                </a:cubicBezTo>
                <a:cubicBezTo>
                  <a:pt x="32481" y="33778"/>
                  <a:pt x="33457" y="33112"/>
                  <a:pt x="34517" y="32361"/>
                </a:cubicBezTo>
                <a:cubicBezTo>
                  <a:pt x="34576" y="32314"/>
                  <a:pt x="34612" y="32254"/>
                  <a:pt x="34636" y="32195"/>
                </a:cubicBezTo>
                <a:cubicBezTo>
                  <a:pt x="36648" y="31611"/>
                  <a:pt x="38470" y="30814"/>
                  <a:pt x="40077" y="29933"/>
                </a:cubicBezTo>
                <a:lnTo>
                  <a:pt x="40077" y="29933"/>
                </a:lnTo>
                <a:cubicBezTo>
                  <a:pt x="37029" y="33576"/>
                  <a:pt x="34064" y="37612"/>
                  <a:pt x="31266" y="41517"/>
                </a:cubicBezTo>
                <a:cubicBezTo>
                  <a:pt x="30945" y="41529"/>
                  <a:pt x="30552" y="41696"/>
                  <a:pt x="30254" y="41898"/>
                </a:cubicBezTo>
                <a:cubicBezTo>
                  <a:pt x="30158" y="41902"/>
                  <a:pt x="30062" y="41904"/>
                  <a:pt x="29966" y="41904"/>
                </a:cubicBezTo>
                <a:cubicBezTo>
                  <a:pt x="29152" y="41904"/>
                  <a:pt x="28319" y="41777"/>
                  <a:pt x="27456" y="41660"/>
                </a:cubicBezTo>
                <a:cubicBezTo>
                  <a:pt x="26565" y="41529"/>
                  <a:pt x="25659" y="41405"/>
                  <a:pt x="24743" y="41405"/>
                </a:cubicBezTo>
                <a:cubicBezTo>
                  <a:pt x="24497" y="41405"/>
                  <a:pt x="24251" y="41414"/>
                  <a:pt x="24004" y="41434"/>
                </a:cubicBezTo>
                <a:cubicBezTo>
                  <a:pt x="22849" y="41541"/>
                  <a:pt x="21968" y="41970"/>
                  <a:pt x="21479" y="42660"/>
                </a:cubicBezTo>
                <a:cubicBezTo>
                  <a:pt x="21372" y="42803"/>
                  <a:pt x="21396" y="43018"/>
                  <a:pt x="21551" y="43125"/>
                </a:cubicBezTo>
                <a:cubicBezTo>
                  <a:pt x="21610" y="43160"/>
                  <a:pt x="21670" y="43184"/>
                  <a:pt x="21741" y="43184"/>
                </a:cubicBezTo>
                <a:cubicBezTo>
                  <a:pt x="21849" y="43184"/>
                  <a:pt x="21956" y="43137"/>
                  <a:pt x="22015" y="43041"/>
                </a:cubicBezTo>
                <a:cubicBezTo>
                  <a:pt x="22492" y="42375"/>
                  <a:pt x="23384" y="42160"/>
                  <a:pt x="24051" y="42113"/>
                </a:cubicBezTo>
                <a:cubicBezTo>
                  <a:pt x="24292" y="42089"/>
                  <a:pt x="24535" y="42079"/>
                  <a:pt x="24779" y="42079"/>
                </a:cubicBezTo>
                <a:cubicBezTo>
                  <a:pt x="25632" y="42079"/>
                  <a:pt x="26498" y="42204"/>
                  <a:pt x="27349" y="42315"/>
                </a:cubicBezTo>
                <a:cubicBezTo>
                  <a:pt x="28159" y="42434"/>
                  <a:pt x="28980" y="42541"/>
                  <a:pt x="29802" y="42565"/>
                </a:cubicBezTo>
                <a:cubicBezTo>
                  <a:pt x="29814" y="42613"/>
                  <a:pt x="29838" y="42660"/>
                  <a:pt x="29873" y="42684"/>
                </a:cubicBezTo>
                <a:cubicBezTo>
                  <a:pt x="29361" y="42732"/>
                  <a:pt x="28861" y="42744"/>
                  <a:pt x="28326" y="42768"/>
                </a:cubicBezTo>
                <a:cubicBezTo>
                  <a:pt x="27921" y="42779"/>
                  <a:pt x="27528" y="42779"/>
                  <a:pt x="27135" y="42803"/>
                </a:cubicBezTo>
                <a:cubicBezTo>
                  <a:pt x="25337" y="42910"/>
                  <a:pt x="24051" y="43327"/>
                  <a:pt x="23123" y="44113"/>
                </a:cubicBezTo>
                <a:cubicBezTo>
                  <a:pt x="22992" y="44232"/>
                  <a:pt x="22968" y="44446"/>
                  <a:pt x="23087" y="44589"/>
                </a:cubicBezTo>
                <a:cubicBezTo>
                  <a:pt x="23146" y="44673"/>
                  <a:pt x="23242" y="44708"/>
                  <a:pt x="23337" y="44708"/>
                </a:cubicBezTo>
                <a:cubicBezTo>
                  <a:pt x="23408" y="44708"/>
                  <a:pt x="23480" y="44684"/>
                  <a:pt x="23563" y="44637"/>
                </a:cubicBezTo>
                <a:cubicBezTo>
                  <a:pt x="24373" y="43934"/>
                  <a:pt x="25528" y="43577"/>
                  <a:pt x="27171" y="43482"/>
                </a:cubicBezTo>
                <a:lnTo>
                  <a:pt x="28337" y="43434"/>
                </a:lnTo>
                <a:cubicBezTo>
                  <a:pt x="29302" y="43422"/>
                  <a:pt x="30314" y="43387"/>
                  <a:pt x="31290" y="43160"/>
                </a:cubicBezTo>
                <a:cubicBezTo>
                  <a:pt x="31433" y="43137"/>
                  <a:pt x="31897" y="43018"/>
                  <a:pt x="32076" y="42613"/>
                </a:cubicBezTo>
                <a:cubicBezTo>
                  <a:pt x="32766" y="42656"/>
                  <a:pt x="33463" y="42687"/>
                  <a:pt x="34170" y="42687"/>
                </a:cubicBezTo>
                <a:cubicBezTo>
                  <a:pt x="34439" y="42687"/>
                  <a:pt x="34709" y="42682"/>
                  <a:pt x="34981" y="42672"/>
                </a:cubicBezTo>
                <a:cubicBezTo>
                  <a:pt x="35041" y="42672"/>
                  <a:pt x="35100" y="42672"/>
                  <a:pt x="35158" y="42672"/>
                </a:cubicBezTo>
                <a:cubicBezTo>
                  <a:pt x="35448" y="42672"/>
                  <a:pt x="35721" y="42680"/>
                  <a:pt x="35969" y="42779"/>
                </a:cubicBezTo>
                <a:cubicBezTo>
                  <a:pt x="36208" y="42863"/>
                  <a:pt x="36434" y="43089"/>
                  <a:pt x="36434" y="43339"/>
                </a:cubicBezTo>
                <a:cubicBezTo>
                  <a:pt x="36434" y="43518"/>
                  <a:pt x="36577" y="43684"/>
                  <a:pt x="36755" y="43684"/>
                </a:cubicBezTo>
                <a:lnTo>
                  <a:pt x="36779" y="43684"/>
                </a:lnTo>
                <a:cubicBezTo>
                  <a:pt x="36958" y="43684"/>
                  <a:pt x="37100" y="43541"/>
                  <a:pt x="37100" y="43363"/>
                </a:cubicBezTo>
                <a:cubicBezTo>
                  <a:pt x="37112" y="42779"/>
                  <a:pt x="36672" y="42327"/>
                  <a:pt x="36219" y="42172"/>
                </a:cubicBezTo>
                <a:cubicBezTo>
                  <a:pt x="35855" y="42026"/>
                  <a:pt x="35472" y="42017"/>
                  <a:pt x="35103" y="42017"/>
                </a:cubicBezTo>
                <a:cubicBezTo>
                  <a:pt x="35050" y="42017"/>
                  <a:pt x="34998" y="42017"/>
                  <a:pt x="34945" y="42017"/>
                </a:cubicBezTo>
                <a:cubicBezTo>
                  <a:pt x="34779" y="42019"/>
                  <a:pt x="34612" y="42020"/>
                  <a:pt x="34445" y="42020"/>
                </a:cubicBezTo>
                <a:cubicBezTo>
                  <a:pt x="33608" y="42020"/>
                  <a:pt x="32767" y="41996"/>
                  <a:pt x="31933" y="41946"/>
                </a:cubicBezTo>
                <a:cubicBezTo>
                  <a:pt x="31921" y="41910"/>
                  <a:pt x="31909" y="41875"/>
                  <a:pt x="31874" y="41839"/>
                </a:cubicBezTo>
                <a:cubicBezTo>
                  <a:pt x="35005" y="37481"/>
                  <a:pt x="38351" y="32957"/>
                  <a:pt x="41780" y="28992"/>
                </a:cubicBezTo>
                <a:cubicBezTo>
                  <a:pt x="41792" y="28980"/>
                  <a:pt x="41803" y="28968"/>
                  <a:pt x="41815" y="28932"/>
                </a:cubicBezTo>
                <a:cubicBezTo>
                  <a:pt x="42315" y="28623"/>
                  <a:pt x="42792" y="28313"/>
                  <a:pt x="43220" y="28004"/>
                </a:cubicBezTo>
                <a:cubicBezTo>
                  <a:pt x="44982" y="26766"/>
                  <a:pt x="46602" y="25361"/>
                  <a:pt x="48090" y="23920"/>
                </a:cubicBezTo>
                <a:lnTo>
                  <a:pt x="70914" y="14514"/>
                </a:lnTo>
                <a:cubicBezTo>
                  <a:pt x="73688" y="13371"/>
                  <a:pt x="77141" y="11954"/>
                  <a:pt x="79177" y="9156"/>
                </a:cubicBezTo>
                <a:cubicBezTo>
                  <a:pt x="79761" y="8370"/>
                  <a:pt x="80023" y="7680"/>
                  <a:pt x="80058" y="7013"/>
                </a:cubicBezTo>
                <a:cubicBezTo>
                  <a:pt x="80023" y="6311"/>
                  <a:pt x="79761" y="5561"/>
                  <a:pt x="79213" y="5215"/>
                </a:cubicBezTo>
                <a:cubicBezTo>
                  <a:pt x="79522" y="4799"/>
                  <a:pt x="79772" y="4429"/>
                  <a:pt x="79451" y="3870"/>
                </a:cubicBezTo>
                <a:cubicBezTo>
                  <a:pt x="79177" y="3429"/>
                  <a:pt x="78653" y="3179"/>
                  <a:pt x="78058" y="3179"/>
                </a:cubicBezTo>
                <a:cubicBezTo>
                  <a:pt x="77927" y="3179"/>
                  <a:pt x="77796" y="3191"/>
                  <a:pt x="77665" y="3215"/>
                </a:cubicBezTo>
                <a:cubicBezTo>
                  <a:pt x="77070" y="3334"/>
                  <a:pt x="76570" y="3679"/>
                  <a:pt x="76093" y="4001"/>
                </a:cubicBezTo>
                <a:cubicBezTo>
                  <a:pt x="70617" y="7799"/>
                  <a:pt x="64794" y="11216"/>
                  <a:pt x="58806" y="14121"/>
                </a:cubicBezTo>
                <a:lnTo>
                  <a:pt x="58282" y="14383"/>
                </a:lnTo>
                <a:cubicBezTo>
                  <a:pt x="56972" y="15014"/>
                  <a:pt x="55615" y="15681"/>
                  <a:pt x="54365" y="16479"/>
                </a:cubicBezTo>
                <a:lnTo>
                  <a:pt x="53841" y="16514"/>
                </a:lnTo>
                <a:cubicBezTo>
                  <a:pt x="53567" y="16526"/>
                  <a:pt x="53293" y="16526"/>
                  <a:pt x="53019" y="16526"/>
                </a:cubicBezTo>
                <a:cubicBezTo>
                  <a:pt x="51448" y="16526"/>
                  <a:pt x="49840" y="16300"/>
                  <a:pt x="48173" y="15871"/>
                </a:cubicBezTo>
                <a:cubicBezTo>
                  <a:pt x="49126" y="14502"/>
                  <a:pt x="49935" y="13026"/>
                  <a:pt x="50543" y="11478"/>
                </a:cubicBezTo>
                <a:lnTo>
                  <a:pt x="50840" y="10728"/>
                </a:lnTo>
                <a:lnTo>
                  <a:pt x="50840" y="10728"/>
                </a:lnTo>
                <a:lnTo>
                  <a:pt x="50114" y="11061"/>
                </a:lnTo>
                <a:cubicBezTo>
                  <a:pt x="48911" y="11585"/>
                  <a:pt x="47554" y="11847"/>
                  <a:pt x="46066" y="11847"/>
                </a:cubicBezTo>
                <a:cubicBezTo>
                  <a:pt x="44066" y="11847"/>
                  <a:pt x="41839" y="11407"/>
                  <a:pt x="39065" y="10430"/>
                </a:cubicBezTo>
                <a:cubicBezTo>
                  <a:pt x="38446" y="10216"/>
                  <a:pt x="37815" y="9990"/>
                  <a:pt x="37184" y="9752"/>
                </a:cubicBezTo>
                <a:cubicBezTo>
                  <a:pt x="36529" y="9513"/>
                  <a:pt x="35886" y="9275"/>
                  <a:pt x="35219" y="9049"/>
                </a:cubicBezTo>
                <a:lnTo>
                  <a:pt x="34183" y="8335"/>
                </a:lnTo>
                <a:cubicBezTo>
                  <a:pt x="32183" y="6918"/>
                  <a:pt x="30100" y="5453"/>
                  <a:pt x="27956" y="4168"/>
                </a:cubicBezTo>
                <a:cubicBezTo>
                  <a:pt x="23230" y="1358"/>
                  <a:pt x="18991" y="0"/>
                  <a:pt x="149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3;p35">
            <a:extLst>
              <a:ext uri="{FF2B5EF4-FFF2-40B4-BE49-F238E27FC236}">
                <a16:creationId xmlns:a16="http://schemas.microsoft.com/office/drawing/2014/main" id="{C51FEEF3-E024-5D57-F670-141941B5FF4D}"/>
              </a:ext>
            </a:extLst>
          </p:cNvPr>
          <p:cNvSpPr/>
          <p:nvPr/>
        </p:nvSpPr>
        <p:spPr>
          <a:xfrm rot="21345841" flipH="1">
            <a:off x="2496128" y="4367591"/>
            <a:ext cx="1016123" cy="567454"/>
          </a:xfrm>
          <a:custGeom>
            <a:avLst/>
            <a:gdLst/>
            <a:ahLst/>
            <a:cxnLst/>
            <a:rect l="l" t="t" r="r" b="b"/>
            <a:pathLst>
              <a:path w="80059" h="44709" extrusionOk="0">
                <a:moveTo>
                  <a:pt x="49626" y="11942"/>
                </a:moveTo>
                <a:lnTo>
                  <a:pt x="49400" y="12430"/>
                </a:lnTo>
                <a:cubicBezTo>
                  <a:pt x="47404" y="13201"/>
                  <a:pt x="45246" y="13598"/>
                  <a:pt x="43094" y="13598"/>
                </a:cubicBezTo>
                <a:cubicBezTo>
                  <a:pt x="42319" y="13598"/>
                  <a:pt x="41545" y="13546"/>
                  <a:pt x="40780" y="13443"/>
                </a:cubicBezTo>
                <a:cubicBezTo>
                  <a:pt x="41351" y="13133"/>
                  <a:pt x="41803" y="12597"/>
                  <a:pt x="42018" y="11966"/>
                </a:cubicBezTo>
                <a:cubicBezTo>
                  <a:pt x="43494" y="12311"/>
                  <a:pt x="44816" y="12490"/>
                  <a:pt x="46054" y="12490"/>
                </a:cubicBezTo>
                <a:cubicBezTo>
                  <a:pt x="46092" y="12490"/>
                  <a:pt x="46129" y="12491"/>
                  <a:pt x="46166" y="12491"/>
                </a:cubicBezTo>
                <a:cubicBezTo>
                  <a:pt x="47398" y="12491"/>
                  <a:pt x="48551" y="12301"/>
                  <a:pt x="49626" y="11942"/>
                </a:cubicBezTo>
                <a:close/>
                <a:moveTo>
                  <a:pt x="49185" y="12847"/>
                </a:moveTo>
                <a:cubicBezTo>
                  <a:pt x="49054" y="13145"/>
                  <a:pt x="48923" y="13395"/>
                  <a:pt x="48769" y="13657"/>
                </a:cubicBezTo>
                <a:cubicBezTo>
                  <a:pt x="47225" y="14283"/>
                  <a:pt x="45570" y="14598"/>
                  <a:pt x="43912" y="14598"/>
                </a:cubicBezTo>
                <a:cubicBezTo>
                  <a:pt x="42860" y="14598"/>
                  <a:pt x="41806" y="14471"/>
                  <a:pt x="40780" y="14216"/>
                </a:cubicBezTo>
                <a:cubicBezTo>
                  <a:pt x="40732" y="14050"/>
                  <a:pt x="40672" y="13907"/>
                  <a:pt x="40601" y="13752"/>
                </a:cubicBezTo>
                <a:lnTo>
                  <a:pt x="40601" y="13752"/>
                </a:lnTo>
                <a:cubicBezTo>
                  <a:pt x="41411" y="13871"/>
                  <a:pt x="42244" y="13919"/>
                  <a:pt x="43054" y="13919"/>
                </a:cubicBezTo>
                <a:cubicBezTo>
                  <a:pt x="45137" y="13919"/>
                  <a:pt x="47245" y="13562"/>
                  <a:pt x="49185" y="12847"/>
                </a:cubicBezTo>
                <a:close/>
                <a:moveTo>
                  <a:pt x="48507" y="14133"/>
                </a:moveTo>
                <a:lnTo>
                  <a:pt x="48507" y="14133"/>
                </a:lnTo>
                <a:cubicBezTo>
                  <a:pt x="48269" y="14550"/>
                  <a:pt x="47995" y="14943"/>
                  <a:pt x="47733" y="15347"/>
                </a:cubicBezTo>
                <a:cubicBezTo>
                  <a:pt x="44914" y="16791"/>
                  <a:pt x="41760" y="17540"/>
                  <a:pt x="38498" y="17540"/>
                </a:cubicBezTo>
                <a:cubicBezTo>
                  <a:pt x="38397" y="17540"/>
                  <a:pt x="38297" y="17540"/>
                  <a:pt x="38196" y="17538"/>
                </a:cubicBezTo>
                <a:cubicBezTo>
                  <a:pt x="38517" y="17443"/>
                  <a:pt x="38851" y="17324"/>
                  <a:pt x="39160" y="17169"/>
                </a:cubicBezTo>
                <a:cubicBezTo>
                  <a:pt x="39958" y="16752"/>
                  <a:pt x="40529" y="16133"/>
                  <a:pt x="40744" y="15443"/>
                </a:cubicBezTo>
                <a:cubicBezTo>
                  <a:pt x="40839" y="15157"/>
                  <a:pt x="40875" y="14871"/>
                  <a:pt x="40839" y="14585"/>
                </a:cubicBezTo>
                <a:lnTo>
                  <a:pt x="40839" y="14585"/>
                </a:lnTo>
                <a:cubicBezTo>
                  <a:pt x="41839" y="14824"/>
                  <a:pt x="42863" y="14943"/>
                  <a:pt x="43887" y="14943"/>
                </a:cubicBezTo>
                <a:cubicBezTo>
                  <a:pt x="45471" y="14943"/>
                  <a:pt x="47030" y="14669"/>
                  <a:pt x="48507" y="14133"/>
                </a:cubicBezTo>
                <a:close/>
                <a:moveTo>
                  <a:pt x="47340" y="15919"/>
                </a:moveTo>
                <a:lnTo>
                  <a:pt x="47340" y="15919"/>
                </a:lnTo>
                <a:cubicBezTo>
                  <a:pt x="47066" y="16276"/>
                  <a:pt x="46792" y="16610"/>
                  <a:pt x="46506" y="16943"/>
                </a:cubicBezTo>
                <a:cubicBezTo>
                  <a:pt x="44106" y="17740"/>
                  <a:pt x="41544" y="18150"/>
                  <a:pt x="39007" y="18150"/>
                </a:cubicBezTo>
                <a:cubicBezTo>
                  <a:pt x="38625" y="18150"/>
                  <a:pt x="38243" y="18140"/>
                  <a:pt x="37862" y="18122"/>
                </a:cubicBezTo>
                <a:cubicBezTo>
                  <a:pt x="37851" y="18026"/>
                  <a:pt x="37815" y="17943"/>
                  <a:pt x="37791" y="17860"/>
                </a:cubicBezTo>
                <a:lnTo>
                  <a:pt x="37791" y="17848"/>
                </a:lnTo>
                <a:cubicBezTo>
                  <a:pt x="38029" y="17860"/>
                  <a:pt x="38267" y="17860"/>
                  <a:pt x="38505" y="17860"/>
                </a:cubicBezTo>
                <a:cubicBezTo>
                  <a:pt x="41613" y="17860"/>
                  <a:pt x="44625" y="17193"/>
                  <a:pt x="47340" y="15919"/>
                </a:cubicBezTo>
                <a:close/>
                <a:moveTo>
                  <a:pt x="78046" y="3846"/>
                </a:moveTo>
                <a:cubicBezTo>
                  <a:pt x="78332" y="3846"/>
                  <a:pt x="78689" y="3953"/>
                  <a:pt x="78868" y="4227"/>
                </a:cubicBezTo>
                <a:cubicBezTo>
                  <a:pt x="78975" y="4394"/>
                  <a:pt x="78987" y="4418"/>
                  <a:pt x="78629" y="4870"/>
                </a:cubicBezTo>
                <a:cubicBezTo>
                  <a:pt x="78558" y="4953"/>
                  <a:pt x="78475" y="5061"/>
                  <a:pt x="78391" y="5180"/>
                </a:cubicBezTo>
                <a:cubicBezTo>
                  <a:pt x="78391" y="5191"/>
                  <a:pt x="78379" y="5191"/>
                  <a:pt x="78379" y="5215"/>
                </a:cubicBezTo>
                <a:cubicBezTo>
                  <a:pt x="69759" y="11061"/>
                  <a:pt x="61306" y="15717"/>
                  <a:pt x="51900" y="19765"/>
                </a:cubicBezTo>
                <a:cubicBezTo>
                  <a:pt x="52376" y="19205"/>
                  <a:pt x="52841" y="18646"/>
                  <a:pt x="53269" y="18122"/>
                </a:cubicBezTo>
                <a:cubicBezTo>
                  <a:pt x="53591" y="17848"/>
                  <a:pt x="53936" y="17586"/>
                  <a:pt x="54293" y="17324"/>
                </a:cubicBezTo>
                <a:cubicBezTo>
                  <a:pt x="55627" y="16395"/>
                  <a:pt x="57115" y="15681"/>
                  <a:pt x="58567" y="14978"/>
                </a:cubicBezTo>
                <a:lnTo>
                  <a:pt x="59091" y="14716"/>
                </a:lnTo>
                <a:cubicBezTo>
                  <a:pt x="65116" y="11788"/>
                  <a:pt x="70962" y="8370"/>
                  <a:pt x="76474" y="4560"/>
                </a:cubicBezTo>
                <a:cubicBezTo>
                  <a:pt x="76891" y="4275"/>
                  <a:pt x="77320" y="3977"/>
                  <a:pt x="77784" y="3870"/>
                </a:cubicBezTo>
                <a:cubicBezTo>
                  <a:pt x="77867" y="3858"/>
                  <a:pt x="77963" y="3846"/>
                  <a:pt x="78046" y="3846"/>
                </a:cubicBezTo>
                <a:close/>
                <a:moveTo>
                  <a:pt x="28052" y="8192"/>
                </a:moveTo>
                <a:cubicBezTo>
                  <a:pt x="30433" y="8216"/>
                  <a:pt x="32790" y="8894"/>
                  <a:pt x="35076" y="9692"/>
                </a:cubicBezTo>
                <a:cubicBezTo>
                  <a:pt x="35112" y="10144"/>
                  <a:pt x="34981" y="10597"/>
                  <a:pt x="34695" y="10942"/>
                </a:cubicBezTo>
                <a:cubicBezTo>
                  <a:pt x="34376" y="11315"/>
                  <a:pt x="33886" y="11535"/>
                  <a:pt x="33402" y="11535"/>
                </a:cubicBezTo>
                <a:cubicBezTo>
                  <a:pt x="33345" y="11535"/>
                  <a:pt x="33288" y="11532"/>
                  <a:pt x="33231" y="11526"/>
                </a:cubicBezTo>
                <a:lnTo>
                  <a:pt x="31647" y="11347"/>
                </a:lnTo>
                <a:lnTo>
                  <a:pt x="33029" y="12133"/>
                </a:lnTo>
                <a:cubicBezTo>
                  <a:pt x="33505" y="12407"/>
                  <a:pt x="33576" y="13097"/>
                  <a:pt x="33350" y="13562"/>
                </a:cubicBezTo>
                <a:cubicBezTo>
                  <a:pt x="33112" y="14038"/>
                  <a:pt x="32576" y="14407"/>
                  <a:pt x="31909" y="14562"/>
                </a:cubicBezTo>
                <a:cubicBezTo>
                  <a:pt x="31626" y="14619"/>
                  <a:pt x="31333" y="14640"/>
                  <a:pt x="31036" y="14640"/>
                </a:cubicBezTo>
                <a:cubicBezTo>
                  <a:pt x="30660" y="14640"/>
                  <a:pt x="30277" y="14607"/>
                  <a:pt x="29897" y="14574"/>
                </a:cubicBezTo>
                <a:lnTo>
                  <a:pt x="28921" y="14490"/>
                </a:lnTo>
                <a:lnTo>
                  <a:pt x="29647" y="15157"/>
                </a:lnTo>
                <a:cubicBezTo>
                  <a:pt x="30016" y="15502"/>
                  <a:pt x="30100" y="16157"/>
                  <a:pt x="29838" y="16669"/>
                </a:cubicBezTo>
                <a:cubicBezTo>
                  <a:pt x="29588" y="17145"/>
                  <a:pt x="29064" y="17526"/>
                  <a:pt x="28433" y="17705"/>
                </a:cubicBezTo>
                <a:cubicBezTo>
                  <a:pt x="28074" y="17791"/>
                  <a:pt x="27697" y="17822"/>
                  <a:pt x="27328" y="17822"/>
                </a:cubicBezTo>
                <a:cubicBezTo>
                  <a:pt x="27036" y="17822"/>
                  <a:pt x="26749" y="17803"/>
                  <a:pt x="26480" y="17776"/>
                </a:cubicBezTo>
                <a:lnTo>
                  <a:pt x="26016" y="17729"/>
                </a:lnTo>
                <a:lnTo>
                  <a:pt x="26123" y="18181"/>
                </a:lnTo>
                <a:cubicBezTo>
                  <a:pt x="26290" y="18860"/>
                  <a:pt x="26063" y="19610"/>
                  <a:pt x="25575" y="20098"/>
                </a:cubicBezTo>
                <a:cubicBezTo>
                  <a:pt x="25185" y="20479"/>
                  <a:pt x="24643" y="20700"/>
                  <a:pt x="24102" y="20700"/>
                </a:cubicBezTo>
                <a:cubicBezTo>
                  <a:pt x="23949" y="20700"/>
                  <a:pt x="23796" y="20682"/>
                  <a:pt x="23646" y="20646"/>
                </a:cubicBezTo>
                <a:lnTo>
                  <a:pt x="23635" y="20705"/>
                </a:lnTo>
                <a:cubicBezTo>
                  <a:pt x="22861" y="19491"/>
                  <a:pt x="22456" y="18014"/>
                  <a:pt x="22777" y="16514"/>
                </a:cubicBezTo>
                <a:cubicBezTo>
                  <a:pt x="22908" y="15871"/>
                  <a:pt x="23158" y="15264"/>
                  <a:pt x="23432" y="14621"/>
                </a:cubicBezTo>
                <a:cubicBezTo>
                  <a:pt x="23754" y="13835"/>
                  <a:pt x="24099" y="13014"/>
                  <a:pt x="24182" y="12121"/>
                </a:cubicBezTo>
                <a:cubicBezTo>
                  <a:pt x="24218" y="11835"/>
                  <a:pt x="24218" y="11549"/>
                  <a:pt x="24230" y="11287"/>
                </a:cubicBezTo>
                <a:cubicBezTo>
                  <a:pt x="24242" y="10764"/>
                  <a:pt x="24242" y="10264"/>
                  <a:pt x="24420" y="9811"/>
                </a:cubicBezTo>
                <a:cubicBezTo>
                  <a:pt x="25004" y="8394"/>
                  <a:pt x="26968" y="8204"/>
                  <a:pt x="27790" y="8192"/>
                </a:cubicBezTo>
                <a:close/>
                <a:moveTo>
                  <a:pt x="46090" y="17431"/>
                </a:moveTo>
                <a:lnTo>
                  <a:pt x="46090" y="17431"/>
                </a:lnTo>
                <a:cubicBezTo>
                  <a:pt x="45423" y="18181"/>
                  <a:pt x="44709" y="18872"/>
                  <a:pt x="43947" y="19515"/>
                </a:cubicBezTo>
                <a:cubicBezTo>
                  <a:pt x="41495" y="20576"/>
                  <a:pt x="38931" y="21104"/>
                  <a:pt x="36362" y="21104"/>
                </a:cubicBezTo>
                <a:cubicBezTo>
                  <a:pt x="35675" y="21104"/>
                  <a:pt x="34988" y="21066"/>
                  <a:pt x="34303" y="20991"/>
                </a:cubicBezTo>
                <a:cubicBezTo>
                  <a:pt x="34934" y="20872"/>
                  <a:pt x="35553" y="20681"/>
                  <a:pt x="36184" y="20408"/>
                </a:cubicBezTo>
                <a:cubicBezTo>
                  <a:pt x="36731" y="20170"/>
                  <a:pt x="37386" y="19812"/>
                  <a:pt x="37732" y="19157"/>
                </a:cubicBezTo>
                <a:cubicBezTo>
                  <a:pt x="37827" y="18943"/>
                  <a:pt x="37886" y="18693"/>
                  <a:pt x="37886" y="18455"/>
                </a:cubicBezTo>
                <a:cubicBezTo>
                  <a:pt x="38291" y="18467"/>
                  <a:pt x="38696" y="18491"/>
                  <a:pt x="39101" y="18491"/>
                </a:cubicBezTo>
                <a:cubicBezTo>
                  <a:pt x="41458" y="18491"/>
                  <a:pt x="43839" y="18134"/>
                  <a:pt x="46090" y="17431"/>
                </a:cubicBezTo>
                <a:close/>
                <a:moveTo>
                  <a:pt x="78415" y="5584"/>
                </a:moveTo>
                <a:cubicBezTo>
                  <a:pt x="78475" y="5644"/>
                  <a:pt x="78534" y="5692"/>
                  <a:pt x="78629" y="5703"/>
                </a:cubicBezTo>
                <a:cubicBezTo>
                  <a:pt x="79094" y="5763"/>
                  <a:pt x="79356" y="6406"/>
                  <a:pt x="79344" y="6966"/>
                </a:cubicBezTo>
                <a:cubicBezTo>
                  <a:pt x="79344" y="7144"/>
                  <a:pt x="79296" y="7323"/>
                  <a:pt x="79249" y="7525"/>
                </a:cubicBezTo>
                <a:cubicBezTo>
                  <a:pt x="78475" y="9109"/>
                  <a:pt x="76713" y="10049"/>
                  <a:pt x="74950" y="10883"/>
                </a:cubicBezTo>
                <a:cubicBezTo>
                  <a:pt x="66842" y="14693"/>
                  <a:pt x="58520" y="18324"/>
                  <a:pt x="50197" y="21670"/>
                </a:cubicBezTo>
                <a:cubicBezTo>
                  <a:pt x="50614" y="21229"/>
                  <a:pt x="51019" y="20777"/>
                  <a:pt x="51400" y="20336"/>
                </a:cubicBezTo>
                <a:cubicBezTo>
                  <a:pt x="61032" y="16240"/>
                  <a:pt x="69640" y="11538"/>
                  <a:pt x="78415" y="5584"/>
                </a:cubicBezTo>
                <a:close/>
                <a:moveTo>
                  <a:pt x="43054" y="20217"/>
                </a:moveTo>
                <a:lnTo>
                  <a:pt x="43054" y="20217"/>
                </a:lnTo>
                <a:cubicBezTo>
                  <a:pt x="42601" y="20574"/>
                  <a:pt x="42101" y="20920"/>
                  <a:pt x="41613" y="21229"/>
                </a:cubicBezTo>
                <a:cubicBezTo>
                  <a:pt x="39896" y="21784"/>
                  <a:pt x="38085" y="22066"/>
                  <a:pt x="36278" y="22066"/>
                </a:cubicBezTo>
                <a:cubicBezTo>
                  <a:pt x="35141" y="22066"/>
                  <a:pt x="34006" y="21955"/>
                  <a:pt x="32898" y="21729"/>
                </a:cubicBezTo>
                <a:cubicBezTo>
                  <a:pt x="32862" y="21515"/>
                  <a:pt x="32779" y="21301"/>
                  <a:pt x="32659" y="21134"/>
                </a:cubicBezTo>
                <a:lnTo>
                  <a:pt x="32957" y="21134"/>
                </a:lnTo>
                <a:cubicBezTo>
                  <a:pt x="34064" y="21348"/>
                  <a:pt x="35195" y="21432"/>
                  <a:pt x="36327" y="21432"/>
                </a:cubicBezTo>
                <a:cubicBezTo>
                  <a:pt x="38613" y="21432"/>
                  <a:pt x="40875" y="21039"/>
                  <a:pt x="43054" y="20217"/>
                </a:cubicBezTo>
                <a:close/>
                <a:moveTo>
                  <a:pt x="77903" y="9573"/>
                </a:moveTo>
                <a:cubicBezTo>
                  <a:pt x="75915" y="11692"/>
                  <a:pt x="72998" y="12895"/>
                  <a:pt x="70605" y="13871"/>
                </a:cubicBezTo>
                <a:lnTo>
                  <a:pt x="49245" y="22670"/>
                </a:lnTo>
                <a:cubicBezTo>
                  <a:pt x="49400" y="22503"/>
                  <a:pt x="49566" y="22360"/>
                  <a:pt x="49709" y="22194"/>
                </a:cubicBezTo>
                <a:lnTo>
                  <a:pt x="49757" y="22194"/>
                </a:lnTo>
                <a:cubicBezTo>
                  <a:pt x="49769" y="22194"/>
                  <a:pt x="49804" y="22194"/>
                  <a:pt x="49816" y="22182"/>
                </a:cubicBezTo>
                <a:cubicBezTo>
                  <a:pt x="58317" y="18776"/>
                  <a:pt x="66807" y="15062"/>
                  <a:pt x="75105" y="11168"/>
                </a:cubicBezTo>
                <a:cubicBezTo>
                  <a:pt x="76082" y="10704"/>
                  <a:pt x="77070" y="10216"/>
                  <a:pt x="77903" y="9573"/>
                </a:cubicBezTo>
                <a:close/>
                <a:moveTo>
                  <a:pt x="35731" y="9942"/>
                </a:moveTo>
                <a:cubicBezTo>
                  <a:pt x="36124" y="10085"/>
                  <a:pt x="36529" y="10228"/>
                  <a:pt x="36910" y="10383"/>
                </a:cubicBezTo>
                <a:cubicBezTo>
                  <a:pt x="37553" y="10597"/>
                  <a:pt x="38196" y="10823"/>
                  <a:pt x="38815" y="11049"/>
                </a:cubicBezTo>
                <a:cubicBezTo>
                  <a:pt x="39708" y="11359"/>
                  <a:pt x="40553" y="11609"/>
                  <a:pt x="41339" y="11835"/>
                </a:cubicBezTo>
                <a:cubicBezTo>
                  <a:pt x="41089" y="12490"/>
                  <a:pt x="40482" y="13014"/>
                  <a:pt x="39779" y="13097"/>
                </a:cubicBezTo>
                <a:lnTo>
                  <a:pt x="38886" y="13216"/>
                </a:lnTo>
                <a:lnTo>
                  <a:pt x="39648" y="13716"/>
                </a:lnTo>
                <a:cubicBezTo>
                  <a:pt x="40077" y="13990"/>
                  <a:pt x="40291" y="14669"/>
                  <a:pt x="40089" y="15228"/>
                </a:cubicBezTo>
                <a:cubicBezTo>
                  <a:pt x="39851" y="15943"/>
                  <a:pt x="39196" y="16371"/>
                  <a:pt x="38839" y="16550"/>
                </a:cubicBezTo>
                <a:cubicBezTo>
                  <a:pt x="38243" y="16871"/>
                  <a:pt x="37553" y="17002"/>
                  <a:pt x="36874" y="17145"/>
                </a:cubicBezTo>
                <a:lnTo>
                  <a:pt x="35731" y="17383"/>
                </a:lnTo>
                <a:lnTo>
                  <a:pt x="36612" y="17705"/>
                </a:lnTo>
                <a:cubicBezTo>
                  <a:pt x="36648" y="17741"/>
                  <a:pt x="36684" y="17788"/>
                  <a:pt x="36743" y="17788"/>
                </a:cubicBezTo>
                <a:cubicBezTo>
                  <a:pt x="36791" y="17788"/>
                  <a:pt x="36839" y="17788"/>
                  <a:pt x="36886" y="17800"/>
                </a:cubicBezTo>
                <a:cubicBezTo>
                  <a:pt x="37029" y="17860"/>
                  <a:pt x="37124" y="17991"/>
                  <a:pt x="37160" y="18098"/>
                </a:cubicBezTo>
                <a:cubicBezTo>
                  <a:pt x="37255" y="18336"/>
                  <a:pt x="37243" y="18622"/>
                  <a:pt x="37136" y="18848"/>
                </a:cubicBezTo>
                <a:cubicBezTo>
                  <a:pt x="36898" y="19300"/>
                  <a:pt x="36362" y="19586"/>
                  <a:pt x="35910" y="19777"/>
                </a:cubicBezTo>
                <a:cubicBezTo>
                  <a:pt x="34886" y="20232"/>
                  <a:pt x="33842" y="20462"/>
                  <a:pt x="32846" y="20462"/>
                </a:cubicBezTo>
                <a:cubicBezTo>
                  <a:pt x="32487" y="20462"/>
                  <a:pt x="32134" y="20432"/>
                  <a:pt x="31790" y="20372"/>
                </a:cubicBezTo>
                <a:lnTo>
                  <a:pt x="30409" y="20134"/>
                </a:lnTo>
                <a:lnTo>
                  <a:pt x="31540" y="20967"/>
                </a:lnTo>
                <a:cubicBezTo>
                  <a:pt x="31897" y="21241"/>
                  <a:pt x="32255" y="21551"/>
                  <a:pt x="32243" y="21896"/>
                </a:cubicBezTo>
                <a:cubicBezTo>
                  <a:pt x="32219" y="22086"/>
                  <a:pt x="32088" y="22277"/>
                  <a:pt x="31886" y="22420"/>
                </a:cubicBezTo>
                <a:cubicBezTo>
                  <a:pt x="31647" y="22563"/>
                  <a:pt x="31350" y="22622"/>
                  <a:pt x="31064" y="22670"/>
                </a:cubicBezTo>
                <a:cubicBezTo>
                  <a:pt x="30582" y="22747"/>
                  <a:pt x="30094" y="22784"/>
                  <a:pt x="29604" y="22784"/>
                </a:cubicBezTo>
                <a:cubicBezTo>
                  <a:pt x="27818" y="22784"/>
                  <a:pt x="26020" y="22283"/>
                  <a:pt x="24516" y="21348"/>
                </a:cubicBezTo>
                <a:cubicBezTo>
                  <a:pt x="25099" y="21253"/>
                  <a:pt x="25647" y="21003"/>
                  <a:pt x="26051" y="20586"/>
                </a:cubicBezTo>
                <a:cubicBezTo>
                  <a:pt x="26599" y="20039"/>
                  <a:pt x="26885" y="19241"/>
                  <a:pt x="26837" y="18491"/>
                </a:cubicBezTo>
                <a:lnTo>
                  <a:pt x="26837" y="18491"/>
                </a:lnTo>
                <a:cubicBezTo>
                  <a:pt x="26991" y="18497"/>
                  <a:pt x="27149" y="18502"/>
                  <a:pt x="27309" y="18502"/>
                </a:cubicBezTo>
                <a:cubicBezTo>
                  <a:pt x="27733" y="18502"/>
                  <a:pt x="28173" y="18469"/>
                  <a:pt x="28588" y="18348"/>
                </a:cubicBezTo>
                <a:cubicBezTo>
                  <a:pt x="29421" y="18134"/>
                  <a:pt x="30100" y="17633"/>
                  <a:pt x="30421" y="16979"/>
                </a:cubicBezTo>
                <a:cubicBezTo>
                  <a:pt x="30707" y="16443"/>
                  <a:pt x="30719" y="15824"/>
                  <a:pt x="30528" y="15300"/>
                </a:cubicBezTo>
                <a:lnTo>
                  <a:pt x="30528" y="15300"/>
                </a:lnTo>
                <a:cubicBezTo>
                  <a:pt x="30707" y="15313"/>
                  <a:pt x="30890" y="15321"/>
                  <a:pt x="31076" y="15321"/>
                </a:cubicBezTo>
                <a:cubicBezTo>
                  <a:pt x="31397" y="15321"/>
                  <a:pt x="31723" y="15296"/>
                  <a:pt x="32040" y="15228"/>
                </a:cubicBezTo>
                <a:cubicBezTo>
                  <a:pt x="32921" y="15038"/>
                  <a:pt x="33624" y="14538"/>
                  <a:pt x="33945" y="13871"/>
                </a:cubicBezTo>
                <a:cubicBezTo>
                  <a:pt x="34219" y="13312"/>
                  <a:pt x="34183" y="12657"/>
                  <a:pt x="33910" y="12145"/>
                </a:cubicBezTo>
                <a:cubicBezTo>
                  <a:pt x="34398" y="12038"/>
                  <a:pt x="34862" y="11776"/>
                  <a:pt x="35184" y="11395"/>
                </a:cubicBezTo>
                <a:cubicBezTo>
                  <a:pt x="35529" y="10990"/>
                  <a:pt x="35719" y="10466"/>
                  <a:pt x="35731" y="9942"/>
                </a:cubicBezTo>
                <a:close/>
                <a:moveTo>
                  <a:pt x="40494" y="21896"/>
                </a:moveTo>
                <a:lnTo>
                  <a:pt x="40494" y="21896"/>
                </a:lnTo>
                <a:cubicBezTo>
                  <a:pt x="38577" y="22967"/>
                  <a:pt x="36481" y="23741"/>
                  <a:pt x="34303" y="24146"/>
                </a:cubicBezTo>
                <a:cubicBezTo>
                  <a:pt x="33290" y="24337"/>
                  <a:pt x="32302" y="24432"/>
                  <a:pt x="31350" y="24432"/>
                </a:cubicBezTo>
                <a:cubicBezTo>
                  <a:pt x="29397" y="24432"/>
                  <a:pt x="27671" y="24027"/>
                  <a:pt x="26242" y="23218"/>
                </a:cubicBezTo>
                <a:cubicBezTo>
                  <a:pt x="25873" y="23015"/>
                  <a:pt x="25492" y="22765"/>
                  <a:pt x="25159" y="22467"/>
                </a:cubicBezTo>
                <a:lnTo>
                  <a:pt x="25159" y="22467"/>
                </a:lnTo>
                <a:cubicBezTo>
                  <a:pt x="26528" y="23122"/>
                  <a:pt x="28028" y="23456"/>
                  <a:pt x="29564" y="23456"/>
                </a:cubicBezTo>
                <a:cubicBezTo>
                  <a:pt x="30100" y="23456"/>
                  <a:pt x="30612" y="23420"/>
                  <a:pt x="31147" y="23337"/>
                </a:cubicBezTo>
                <a:cubicBezTo>
                  <a:pt x="31505" y="23277"/>
                  <a:pt x="31886" y="23206"/>
                  <a:pt x="32207" y="23003"/>
                </a:cubicBezTo>
                <a:cubicBezTo>
                  <a:pt x="32576" y="22765"/>
                  <a:pt x="32814" y="22432"/>
                  <a:pt x="32874" y="22075"/>
                </a:cubicBezTo>
                <a:cubicBezTo>
                  <a:pt x="33993" y="22301"/>
                  <a:pt x="35124" y="22408"/>
                  <a:pt x="36267" y="22408"/>
                </a:cubicBezTo>
                <a:cubicBezTo>
                  <a:pt x="37696" y="22408"/>
                  <a:pt x="39113" y="22241"/>
                  <a:pt x="40494" y="21896"/>
                </a:cubicBezTo>
                <a:close/>
                <a:moveTo>
                  <a:pt x="12359" y="2318"/>
                </a:moveTo>
                <a:cubicBezTo>
                  <a:pt x="12621" y="2318"/>
                  <a:pt x="12883" y="2327"/>
                  <a:pt x="13145" y="2346"/>
                </a:cubicBezTo>
                <a:cubicBezTo>
                  <a:pt x="15002" y="2465"/>
                  <a:pt x="16717" y="3501"/>
                  <a:pt x="17693" y="5084"/>
                </a:cubicBezTo>
                <a:cubicBezTo>
                  <a:pt x="17693" y="5096"/>
                  <a:pt x="17717" y="5096"/>
                  <a:pt x="17717" y="5108"/>
                </a:cubicBezTo>
                <a:cubicBezTo>
                  <a:pt x="18312" y="6073"/>
                  <a:pt x="18801" y="7239"/>
                  <a:pt x="19825" y="7728"/>
                </a:cubicBezTo>
                <a:cubicBezTo>
                  <a:pt x="19972" y="7797"/>
                  <a:pt x="20134" y="7852"/>
                  <a:pt x="20296" y="7852"/>
                </a:cubicBezTo>
                <a:cubicBezTo>
                  <a:pt x="20382" y="7852"/>
                  <a:pt x="20468" y="7836"/>
                  <a:pt x="20551" y="7799"/>
                </a:cubicBezTo>
                <a:cubicBezTo>
                  <a:pt x="20777" y="7704"/>
                  <a:pt x="20908" y="7370"/>
                  <a:pt x="20753" y="7192"/>
                </a:cubicBezTo>
                <a:lnTo>
                  <a:pt x="20753" y="7192"/>
                </a:lnTo>
                <a:cubicBezTo>
                  <a:pt x="21387" y="7352"/>
                  <a:pt x="22041" y="7433"/>
                  <a:pt x="22695" y="7433"/>
                </a:cubicBezTo>
                <a:cubicBezTo>
                  <a:pt x="22913" y="7433"/>
                  <a:pt x="23131" y="7424"/>
                  <a:pt x="23349" y="7406"/>
                </a:cubicBezTo>
                <a:cubicBezTo>
                  <a:pt x="23587" y="7382"/>
                  <a:pt x="23861" y="7347"/>
                  <a:pt x="24027" y="7168"/>
                </a:cubicBezTo>
                <a:cubicBezTo>
                  <a:pt x="24325" y="6846"/>
                  <a:pt x="24158" y="6334"/>
                  <a:pt x="23968" y="5930"/>
                </a:cubicBezTo>
                <a:cubicBezTo>
                  <a:pt x="24587" y="5930"/>
                  <a:pt x="25230" y="5930"/>
                  <a:pt x="25837" y="5763"/>
                </a:cubicBezTo>
                <a:cubicBezTo>
                  <a:pt x="26361" y="5620"/>
                  <a:pt x="26790" y="4965"/>
                  <a:pt x="27087" y="4429"/>
                </a:cubicBezTo>
                <a:cubicBezTo>
                  <a:pt x="27266" y="4525"/>
                  <a:pt x="27445" y="4620"/>
                  <a:pt x="27611" y="4739"/>
                </a:cubicBezTo>
                <a:cubicBezTo>
                  <a:pt x="29480" y="5858"/>
                  <a:pt x="31314" y="7120"/>
                  <a:pt x="33088" y="8370"/>
                </a:cubicBezTo>
                <a:cubicBezTo>
                  <a:pt x="31468" y="7912"/>
                  <a:pt x="29807" y="7580"/>
                  <a:pt x="28123" y="7580"/>
                </a:cubicBezTo>
                <a:cubicBezTo>
                  <a:pt x="28012" y="7580"/>
                  <a:pt x="27901" y="7582"/>
                  <a:pt x="27790" y="7585"/>
                </a:cubicBezTo>
                <a:cubicBezTo>
                  <a:pt x="26837" y="7597"/>
                  <a:pt x="24539" y="7835"/>
                  <a:pt x="23813" y="9621"/>
                </a:cubicBezTo>
                <a:cubicBezTo>
                  <a:pt x="23587" y="10168"/>
                  <a:pt x="23575" y="10764"/>
                  <a:pt x="23563" y="11335"/>
                </a:cubicBezTo>
                <a:cubicBezTo>
                  <a:pt x="23563" y="11597"/>
                  <a:pt x="23551" y="11847"/>
                  <a:pt x="23527" y="12109"/>
                </a:cubicBezTo>
                <a:cubicBezTo>
                  <a:pt x="23444" y="12895"/>
                  <a:pt x="23146" y="13633"/>
                  <a:pt x="22813" y="14407"/>
                </a:cubicBezTo>
                <a:cubicBezTo>
                  <a:pt x="22551" y="15050"/>
                  <a:pt x="22277" y="15717"/>
                  <a:pt x="22134" y="16419"/>
                </a:cubicBezTo>
                <a:cubicBezTo>
                  <a:pt x="21563" y="19157"/>
                  <a:pt x="23170" y="22289"/>
                  <a:pt x="25944" y="23837"/>
                </a:cubicBezTo>
                <a:cubicBezTo>
                  <a:pt x="27480" y="24682"/>
                  <a:pt x="29302" y="25111"/>
                  <a:pt x="31374" y="25111"/>
                </a:cubicBezTo>
                <a:cubicBezTo>
                  <a:pt x="32362" y="25111"/>
                  <a:pt x="33398" y="25003"/>
                  <a:pt x="34457" y="24813"/>
                </a:cubicBezTo>
                <a:cubicBezTo>
                  <a:pt x="39720" y="23849"/>
                  <a:pt x="44542" y="20741"/>
                  <a:pt x="47780" y="16467"/>
                </a:cubicBezTo>
                <a:cubicBezTo>
                  <a:pt x="49578" y="16955"/>
                  <a:pt x="51328" y="17205"/>
                  <a:pt x="53031" y="17205"/>
                </a:cubicBezTo>
                <a:lnTo>
                  <a:pt x="53162" y="17205"/>
                </a:lnTo>
                <a:cubicBezTo>
                  <a:pt x="53043" y="17360"/>
                  <a:pt x="52924" y="17491"/>
                  <a:pt x="52805" y="17645"/>
                </a:cubicBezTo>
                <a:cubicBezTo>
                  <a:pt x="50757" y="19324"/>
                  <a:pt x="49090" y="21420"/>
                  <a:pt x="47459" y="23479"/>
                </a:cubicBezTo>
                <a:cubicBezTo>
                  <a:pt x="47435" y="23503"/>
                  <a:pt x="47423" y="23551"/>
                  <a:pt x="47399" y="23599"/>
                </a:cubicBezTo>
                <a:cubicBezTo>
                  <a:pt x="45994" y="24932"/>
                  <a:pt x="44447" y="26242"/>
                  <a:pt x="42792" y="27420"/>
                </a:cubicBezTo>
                <a:cubicBezTo>
                  <a:pt x="39601" y="29671"/>
                  <a:pt x="34576" y="32350"/>
                  <a:pt x="28647" y="32385"/>
                </a:cubicBezTo>
                <a:lnTo>
                  <a:pt x="28528" y="32385"/>
                </a:lnTo>
                <a:cubicBezTo>
                  <a:pt x="23277" y="32385"/>
                  <a:pt x="18253" y="30064"/>
                  <a:pt x="15407" y="26313"/>
                </a:cubicBezTo>
                <a:cubicBezTo>
                  <a:pt x="13812" y="24218"/>
                  <a:pt x="12847" y="21694"/>
                  <a:pt x="11907" y="19253"/>
                </a:cubicBezTo>
                <a:cubicBezTo>
                  <a:pt x="11502" y="18193"/>
                  <a:pt x="11085" y="17110"/>
                  <a:pt x="10609" y="16050"/>
                </a:cubicBezTo>
                <a:cubicBezTo>
                  <a:pt x="9823" y="14252"/>
                  <a:pt x="8645" y="12192"/>
                  <a:pt x="7025" y="10573"/>
                </a:cubicBezTo>
                <a:cubicBezTo>
                  <a:pt x="6787" y="8609"/>
                  <a:pt x="5942" y="6715"/>
                  <a:pt x="4632" y="5239"/>
                </a:cubicBezTo>
                <a:cubicBezTo>
                  <a:pt x="5418" y="4275"/>
                  <a:pt x="6406" y="3429"/>
                  <a:pt x="7513" y="2727"/>
                </a:cubicBezTo>
                <a:lnTo>
                  <a:pt x="7513" y="2727"/>
                </a:lnTo>
                <a:cubicBezTo>
                  <a:pt x="7275" y="3060"/>
                  <a:pt x="7037" y="3429"/>
                  <a:pt x="6823" y="3870"/>
                </a:cubicBezTo>
                <a:cubicBezTo>
                  <a:pt x="8570" y="2814"/>
                  <a:pt x="10463" y="2318"/>
                  <a:pt x="12359" y="2318"/>
                </a:cubicBezTo>
                <a:close/>
                <a:moveTo>
                  <a:pt x="14955" y="0"/>
                </a:moveTo>
                <a:cubicBezTo>
                  <a:pt x="14586" y="0"/>
                  <a:pt x="14217" y="12"/>
                  <a:pt x="13859" y="36"/>
                </a:cubicBezTo>
                <a:cubicBezTo>
                  <a:pt x="9478" y="322"/>
                  <a:pt x="5525" y="2572"/>
                  <a:pt x="3430" y="5787"/>
                </a:cubicBezTo>
                <a:cubicBezTo>
                  <a:pt x="2179" y="6942"/>
                  <a:pt x="1025" y="8216"/>
                  <a:pt x="1" y="9573"/>
                </a:cubicBezTo>
                <a:cubicBezTo>
                  <a:pt x="2191" y="9787"/>
                  <a:pt x="4358" y="10240"/>
                  <a:pt x="6442" y="10930"/>
                </a:cubicBezTo>
                <a:cubicBezTo>
                  <a:pt x="8073" y="12490"/>
                  <a:pt x="9228" y="14538"/>
                  <a:pt x="10014" y="16312"/>
                </a:cubicBezTo>
                <a:cubicBezTo>
                  <a:pt x="10478" y="17348"/>
                  <a:pt x="10895" y="18431"/>
                  <a:pt x="11300" y="19491"/>
                </a:cubicBezTo>
                <a:cubicBezTo>
                  <a:pt x="12252" y="21967"/>
                  <a:pt x="13252" y="24551"/>
                  <a:pt x="14883" y="26718"/>
                </a:cubicBezTo>
                <a:cubicBezTo>
                  <a:pt x="17896" y="30695"/>
                  <a:pt x="23015" y="33052"/>
                  <a:pt x="28552" y="33052"/>
                </a:cubicBezTo>
                <a:lnTo>
                  <a:pt x="28671" y="33052"/>
                </a:lnTo>
                <a:cubicBezTo>
                  <a:pt x="30171" y="33040"/>
                  <a:pt x="31612" y="32873"/>
                  <a:pt x="32981" y="32576"/>
                </a:cubicBezTo>
                <a:lnTo>
                  <a:pt x="32981" y="32576"/>
                </a:lnTo>
                <a:cubicBezTo>
                  <a:pt x="32338" y="33028"/>
                  <a:pt x="31719" y="33445"/>
                  <a:pt x="31064" y="33874"/>
                </a:cubicBezTo>
                <a:cubicBezTo>
                  <a:pt x="29230" y="35100"/>
                  <a:pt x="27361" y="36362"/>
                  <a:pt x="24742" y="38386"/>
                </a:cubicBezTo>
                <a:lnTo>
                  <a:pt x="24694" y="38386"/>
                </a:lnTo>
                <a:cubicBezTo>
                  <a:pt x="24361" y="38386"/>
                  <a:pt x="23968" y="38565"/>
                  <a:pt x="23646" y="38767"/>
                </a:cubicBezTo>
                <a:cubicBezTo>
                  <a:pt x="23544" y="38771"/>
                  <a:pt x="23441" y="38773"/>
                  <a:pt x="23338" y="38773"/>
                </a:cubicBezTo>
                <a:cubicBezTo>
                  <a:pt x="22529" y="38773"/>
                  <a:pt x="21693" y="38656"/>
                  <a:pt x="20848" y="38529"/>
                </a:cubicBezTo>
                <a:cubicBezTo>
                  <a:pt x="19968" y="38408"/>
                  <a:pt x="19072" y="38281"/>
                  <a:pt x="18168" y="38281"/>
                </a:cubicBezTo>
                <a:cubicBezTo>
                  <a:pt x="17911" y="38281"/>
                  <a:pt x="17654" y="38291"/>
                  <a:pt x="17396" y="38315"/>
                </a:cubicBezTo>
                <a:cubicBezTo>
                  <a:pt x="16241" y="38410"/>
                  <a:pt x="15360" y="38850"/>
                  <a:pt x="14872" y="39529"/>
                </a:cubicBezTo>
                <a:cubicBezTo>
                  <a:pt x="14764" y="39684"/>
                  <a:pt x="14800" y="39886"/>
                  <a:pt x="14943" y="39993"/>
                </a:cubicBezTo>
                <a:cubicBezTo>
                  <a:pt x="15002" y="40041"/>
                  <a:pt x="15062" y="40053"/>
                  <a:pt x="15133" y="40053"/>
                </a:cubicBezTo>
                <a:cubicBezTo>
                  <a:pt x="15241" y="40053"/>
                  <a:pt x="15348" y="40005"/>
                  <a:pt x="15407" y="39922"/>
                </a:cubicBezTo>
                <a:cubicBezTo>
                  <a:pt x="15884" y="39243"/>
                  <a:pt x="16777" y="39041"/>
                  <a:pt x="17443" y="38981"/>
                </a:cubicBezTo>
                <a:cubicBezTo>
                  <a:pt x="17684" y="38958"/>
                  <a:pt x="17927" y="38947"/>
                  <a:pt x="18172" y="38947"/>
                </a:cubicBezTo>
                <a:cubicBezTo>
                  <a:pt x="19024" y="38947"/>
                  <a:pt x="19892" y="39073"/>
                  <a:pt x="20753" y="39184"/>
                </a:cubicBezTo>
                <a:cubicBezTo>
                  <a:pt x="21551" y="39303"/>
                  <a:pt x="22372" y="39410"/>
                  <a:pt x="23194" y="39446"/>
                </a:cubicBezTo>
                <a:cubicBezTo>
                  <a:pt x="23206" y="39481"/>
                  <a:pt x="23230" y="39529"/>
                  <a:pt x="23265" y="39565"/>
                </a:cubicBezTo>
                <a:cubicBezTo>
                  <a:pt x="22753" y="39600"/>
                  <a:pt x="22253" y="39624"/>
                  <a:pt x="21718" y="39636"/>
                </a:cubicBezTo>
                <a:cubicBezTo>
                  <a:pt x="21313" y="39648"/>
                  <a:pt x="20932" y="39648"/>
                  <a:pt x="20527" y="39684"/>
                </a:cubicBezTo>
                <a:cubicBezTo>
                  <a:pt x="18729" y="39779"/>
                  <a:pt x="17443" y="40196"/>
                  <a:pt x="16526" y="40994"/>
                </a:cubicBezTo>
                <a:cubicBezTo>
                  <a:pt x="16384" y="41113"/>
                  <a:pt x="16360" y="41315"/>
                  <a:pt x="16479" y="41470"/>
                </a:cubicBezTo>
                <a:cubicBezTo>
                  <a:pt x="16538" y="41541"/>
                  <a:pt x="16634" y="41589"/>
                  <a:pt x="16729" y="41589"/>
                </a:cubicBezTo>
                <a:cubicBezTo>
                  <a:pt x="16800" y="41589"/>
                  <a:pt x="16872" y="41553"/>
                  <a:pt x="16955" y="41505"/>
                </a:cubicBezTo>
                <a:cubicBezTo>
                  <a:pt x="17765" y="40815"/>
                  <a:pt x="18920" y="40458"/>
                  <a:pt x="20575" y="40351"/>
                </a:cubicBezTo>
                <a:lnTo>
                  <a:pt x="21730" y="40303"/>
                </a:lnTo>
                <a:cubicBezTo>
                  <a:pt x="22694" y="40291"/>
                  <a:pt x="23706" y="40255"/>
                  <a:pt x="24682" y="40041"/>
                </a:cubicBezTo>
                <a:cubicBezTo>
                  <a:pt x="24825" y="40005"/>
                  <a:pt x="25289" y="39886"/>
                  <a:pt x="25468" y="39481"/>
                </a:cubicBezTo>
                <a:cubicBezTo>
                  <a:pt x="26182" y="39535"/>
                  <a:pt x="26904" y="39562"/>
                  <a:pt x="27636" y="39562"/>
                </a:cubicBezTo>
                <a:cubicBezTo>
                  <a:pt x="27881" y="39562"/>
                  <a:pt x="28126" y="39559"/>
                  <a:pt x="28373" y="39553"/>
                </a:cubicBezTo>
                <a:cubicBezTo>
                  <a:pt x="28475" y="39553"/>
                  <a:pt x="28575" y="39551"/>
                  <a:pt x="28673" y="39551"/>
                </a:cubicBezTo>
                <a:cubicBezTo>
                  <a:pt x="28918" y="39551"/>
                  <a:pt x="29149" y="39563"/>
                  <a:pt x="29361" y="39648"/>
                </a:cubicBezTo>
                <a:cubicBezTo>
                  <a:pt x="29600" y="39743"/>
                  <a:pt x="29826" y="39958"/>
                  <a:pt x="29826" y="40220"/>
                </a:cubicBezTo>
                <a:cubicBezTo>
                  <a:pt x="29826" y="40398"/>
                  <a:pt x="29981" y="40553"/>
                  <a:pt x="30159" y="40553"/>
                </a:cubicBezTo>
                <a:lnTo>
                  <a:pt x="30171" y="40553"/>
                </a:lnTo>
                <a:cubicBezTo>
                  <a:pt x="30350" y="40553"/>
                  <a:pt x="30493" y="40410"/>
                  <a:pt x="30493" y="40232"/>
                </a:cubicBezTo>
                <a:cubicBezTo>
                  <a:pt x="30504" y="39648"/>
                  <a:pt x="30064" y="39208"/>
                  <a:pt x="29611" y="39041"/>
                </a:cubicBezTo>
                <a:cubicBezTo>
                  <a:pt x="29247" y="38895"/>
                  <a:pt x="28864" y="38886"/>
                  <a:pt x="28495" y="38886"/>
                </a:cubicBezTo>
                <a:cubicBezTo>
                  <a:pt x="28442" y="38886"/>
                  <a:pt x="28390" y="38886"/>
                  <a:pt x="28337" y="38886"/>
                </a:cubicBezTo>
                <a:cubicBezTo>
                  <a:pt x="28124" y="38891"/>
                  <a:pt x="27909" y="38894"/>
                  <a:pt x="27695" y="38894"/>
                </a:cubicBezTo>
                <a:cubicBezTo>
                  <a:pt x="26906" y="38894"/>
                  <a:pt x="26114" y="38861"/>
                  <a:pt x="25337" y="38815"/>
                </a:cubicBezTo>
                <a:cubicBezTo>
                  <a:pt x="27849" y="36886"/>
                  <a:pt x="29671" y="35648"/>
                  <a:pt x="31445" y="34457"/>
                </a:cubicBezTo>
                <a:cubicBezTo>
                  <a:pt x="32481" y="33778"/>
                  <a:pt x="33457" y="33112"/>
                  <a:pt x="34517" y="32361"/>
                </a:cubicBezTo>
                <a:cubicBezTo>
                  <a:pt x="34576" y="32314"/>
                  <a:pt x="34612" y="32254"/>
                  <a:pt x="34636" y="32195"/>
                </a:cubicBezTo>
                <a:cubicBezTo>
                  <a:pt x="36648" y="31611"/>
                  <a:pt x="38470" y="30814"/>
                  <a:pt x="40077" y="29933"/>
                </a:cubicBezTo>
                <a:lnTo>
                  <a:pt x="40077" y="29933"/>
                </a:lnTo>
                <a:cubicBezTo>
                  <a:pt x="37029" y="33576"/>
                  <a:pt x="34064" y="37612"/>
                  <a:pt x="31266" y="41517"/>
                </a:cubicBezTo>
                <a:cubicBezTo>
                  <a:pt x="30945" y="41529"/>
                  <a:pt x="30552" y="41696"/>
                  <a:pt x="30254" y="41898"/>
                </a:cubicBezTo>
                <a:cubicBezTo>
                  <a:pt x="30158" y="41902"/>
                  <a:pt x="30062" y="41904"/>
                  <a:pt x="29966" y="41904"/>
                </a:cubicBezTo>
                <a:cubicBezTo>
                  <a:pt x="29152" y="41904"/>
                  <a:pt x="28319" y="41777"/>
                  <a:pt x="27456" y="41660"/>
                </a:cubicBezTo>
                <a:cubicBezTo>
                  <a:pt x="26565" y="41529"/>
                  <a:pt x="25659" y="41405"/>
                  <a:pt x="24743" y="41405"/>
                </a:cubicBezTo>
                <a:cubicBezTo>
                  <a:pt x="24497" y="41405"/>
                  <a:pt x="24251" y="41414"/>
                  <a:pt x="24004" y="41434"/>
                </a:cubicBezTo>
                <a:cubicBezTo>
                  <a:pt x="22849" y="41541"/>
                  <a:pt x="21968" y="41970"/>
                  <a:pt x="21479" y="42660"/>
                </a:cubicBezTo>
                <a:cubicBezTo>
                  <a:pt x="21372" y="42803"/>
                  <a:pt x="21396" y="43018"/>
                  <a:pt x="21551" y="43125"/>
                </a:cubicBezTo>
                <a:cubicBezTo>
                  <a:pt x="21610" y="43160"/>
                  <a:pt x="21670" y="43184"/>
                  <a:pt x="21741" y="43184"/>
                </a:cubicBezTo>
                <a:cubicBezTo>
                  <a:pt x="21849" y="43184"/>
                  <a:pt x="21956" y="43137"/>
                  <a:pt x="22015" y="43041"/>
                </a:cubicBezTo>
                <a:cubicBezTo>
                  <a:pt x="22492" y="42375"/>
                  <a:pt x="23384" y="42160"/>
                  <a:pt x="24051" y="42113"/>
                </a:cubicBezTo>
                <a:cubicBezTo>
                  <a:pt x="24292" y="42089"/>
                  <a:pt x="24535" y="42079"/>
                  <a:pt x="24779" y="42079"/>
                </a:cubicBezTo>
                <a:cubicBezTo>
                  <a:pt x="25632" y="42079"/>
                  <a:pt x="26498" y="42204"/>
                  <a:pt x="27349" y="42315"/>
                </a:cubicBezTo>
                <a:cubicBezTo>
                  <a:pt x="28159" y="42434"/>
                  <a:pt x="28980" y="42541"/>
                  <a:pt x="29802" y="42565"/>
                </a:cubicBezTo>
                <a:cubicBezTo>
                  <a:pt x="29814" y="42613"/>
                  <a:pt x="29838" y="42660"/>
                  <a:pt x="29873" y="42684"/>
                </a:cubicBezTo>
                <a:cubicBezTo>
                  <a:pt x="29361" y="42732"/>
                  <a:pt x="28861" y="42744"/>
                  <a:pt x="28326" y="42768"/>
                </a:cubicBezTo>
                <a:cubicBezTo>
                  <a:pt x="27921" y="42779"/>
                  <a:pt x="27528" y="42779"/>
                  <a:pt x="27135" y="42803"/>
                </a:cubicBezTo>
                <a:cubicBezTo>
                  <a:pt x="25337" y="42910"/>
                  <a:pt x="24051" y="43327"/>
                  <a:pt x="23123" y="44113"/>
                </a:cubicBezTo>
                <a:cubicBezTo>
                  <a:pt x="22992" y="44232"/>
                  <a:pt x="22968" y="44446"/>
                  <a:pt x="23087" y="44589"/>
                </a:cubicBezTo>
                <a:cubicBezTo>
                  <a:pt x="23146" y="44673"/>
                  <a:pt x="23242" y="44708"/>
                  <a:pt x="23337" y="44708"/>
                </a:cubicBezTo>
                <a:cubicBezTo>
                  <a:pt x="23408" y="44708"/>
                  <a:pt x="23480" y="44684"/>
                  <a:pt x="23563" y="44637"/>
                </a:cubicBezTo>
                <a:cubicBezTo>
                  <a:pt x="24373" y="43934"/>
                  <a:pt x="25528" y="43577"/>
                  <a:pt x="27171" y="43482"/>
                </a:cubicBezTo>
                <a:lnTo>
                  <a:pt x="28337" y="43434"/>
                </a:lnTo>
                <a:cubicBezTo>
                  <a:pt x="29302" y="43422"/>
                  <a:pt x="30314" y="43387"/>
                  <a:pt x="31290" y="43160"/>
                </a:cubicBezTo>
                <a:cubicBezTo>
                  <a:pt x="31433" y="43137"/>
                  <a:pt x="31897" y="43018"/>
                  <a:pt x="32076" y="42613"/>
                </a:cubicBezTo>
                <a:cubicBezTo>
                  <a:pt x="32766" y="42656"/>
                  <a:pt x="33463" y="42687"/>
                  <a:pt x="34170" y="42687"/>
                </a:cubicBezTo>
                <a:cubicBezTo>
                  <a:pt x="34439" y="42687"/>
                  <a:pt x="34709" y="42682"/>
                  <a:pt x="34981" y="42672"/>
                </a:cubicBezTo>
                <a:cubicBezTo>
                  <a:pt x="35041" y="42672"/>
                  <a:pt x="35100" y="42672"/>
                  <a:pt x="35158" y="42672"/>
                </a:cubicBezTo>
                <a:cubicBezTo>
                  <a:pt x="35448" y="42672"/>
                  <a:pt x="35721" y="42680"/>
                  <a:pt x="35969" y="42779"/>
                </a:cubicBezTo>
                <a:cubicBezTo>
                  <a:pt x="36208" y="42863"/>
                  <a:pt x="36434" y="43089"/>
                  <a:pt x="36434" y="43339"/>
                </a:cubicBezTo>
                <a:cubicBezTo>
                  <a:pt x="36434" y="43518"/>
                  <a:pt x="36577" y="43684"/>
                  <a:pt x="36755" y="43684"/>
                </a:cubicBezTo>
                <a:lnTo>
                  <a:pt x="36779" y="43684"/>
                </a:lnTo>
                <a:cubicBezTo>
                  <a:pt x="36958" y="43684"/>
                  <a:pt x="37100" y="43541"/>
                  <a:pt x="37100" y="43363"/>
                </a:cubicBezTo>
                <a:cubicBezTo>
                  <a:pt x="37112" y="42779"/>
                  <a:pt x="36672" y="42327"/>
                  <a:pt x="36219" y="42172"/>
                </a:cubicBezTo>
                <a:cubicBezTo>
                  <a:pt x="35855" y="42026"/>
                  <a:pt x="35472" y="42017"/>
                  <a:pt x="35103" y="42017"/>
                </a:cubicBezTo>
                <a:cubicBezTo>
                  <a:pt x="35050" y="42017"/>
                  <a:pt x="34998" y="42017"/>
                  <a:pt x="34945" y="42017"/>
                </a:cubicBezTo>
                <a:cubicBezTo>
                  <a:pt x="34779" y="42019"/>
                  <a:pt x="34612" y="42020"/>
                  <a:pt x="34445" y="42020"/>
                </a:cubicBezTo>
                <a:cubicBezTo>
                  <a:pt x="33608" y="42020"/>
                  <a:pt x="32767" y="41996"/>
                  <a:pt x="31933" y="41946"/>
                </a:cubicBezTo>
                <a:cubicBezTo>
                  <a:pt x="31921" y="41910"/>
                  <a:pt x="31909" y="41875"/>
                  <a:pt x="31874" y="41839"/>
                </a:cubicBezTo>
                <a:cubicBezTo>
                  <a:pt x="35005" y="37481"/>
                  <a:pt x="38351" y="32957"/>
                  <a:pt x="41780" y="28992"/>
                </a:cubicBezTo>
                <a:cubicBezTo>
                  <a:pt x="41792" y="28980"/>
                  <a:pt x="41803" y="28968"/>
                  <a:pt x="41815" y="28932"/>
                </a:cubicBezTo>
                <a:cubicBezTo>
                  <a:pt x="42315" y="28623"/>
                  <a:pt x="42792" y="28313"/>
                  <a:pt x="43220" y="28004"/>
                </a:cubicBezTo>
                <a:cubicBezTo>
                  <a:pt x="44982" y="26766"/>
                  <a:pt x="46602" y="25361"/>
                  <a:pt x="48090" y="23920"/>
                </a:cubicBezTo>
                <a:lnTo>
                  <a:pt x="70914" y="14514"/>
                </a:lnTo>
                <a:cubicBezTo>
                  <a:pt x="73688" y="13371"/>
                  <a:pt x="77141" y="11954"/>
                  <a:pt x="79177" y="9156"/>
                </a:cubicBezTo>
                <a:cubicBezTo>
                  <a:pt x="79761" y="8370"/>
                  <a:pt x="80023" y="7680"/>
                  <a:pt x="80058" y="7013"/>
                </a:cubicBezTo>
                <a:cubicBezTo>
                  <a:pt x="80023" y="6311"/>
                  <a:pt x="79761" y="5561"/>
                  <a:pt x="79213" y="5215"/>
                </a:cubicBezTo>
                <a:cubicBezTo>
                  <a:pt x="79522" y="4799"/>
                  <a:pt x="79772" y="4429"/>
                  <a:pt x="79451" y="3870"/>
                </a:cubicBezTo>
                <a:cubicBezTo>
                  <a:pt x="79177" y="3429"/>
                  <a:pt x="78653" y="3179"/>
                  <a:pt x="78058" y="3179"/>
                </a:cubicBezTo>
                <a:cubicBezTo>
                  <a:pt x="77927" y="3179"/>
                  <a:pt x="77796" y="3191"/>
                  <a:pt x="77665" y="3215"/>
                </a:cubicBezTo>
                <a:cubicBezTo>
                  <a:pt x="77070" y="3334"/>
                  <a:pt x="76570" y="3679"/>
                  <a:pt x="76093" y="4001"/>
                </a:cubicBezTo>
                <a:cubicBezTo>
                  <a:pt x="70617" y="7799"/>
                  <a:pt x="64794" y="11216"/>
                  <a:pt x="58806" y="14121"/>
                </a:cubicBezTo>
                <a:lnTo>
                  <a:pt x="58282" y="14383"/>
                </a:lnTo>
                <a:cubicBezTo>
                  <a:pt x="56972" y="15014"/>
                  <a:pt x="55615" y="15681"/>
                  <a:pt x="54365" y="16479"/>
                </a:cubicBezTo>
                <a:lnTo>
                  <a:pt x="53841" y="16514"/>
                </a:lnTo>
                <a:cubicBezTo>
                  <a:pt x="53567" y="16526"/>
                  <a:pt x="53293" y="16526"/>
                  <a:pt x="53019" y="16526"/>
                </a:cubicBezTo>
                <a:cubicBezTo>
                  <a:pt x="51448" y="16526"/>
                  <a:pt x="49840" y="16300"/>
                  <a:pt x="48173" y="15871"/>
                </a:cubicBezTo>
                <a:cubicBezTo>
                  <a:pt x="49126" y="14502"/>
                  <a:pt x="49935" y="13026"/>
                  <a:pt x="50543" y="11478"/>
                </a:cubicBezTo>
                <a:lnTo>
                  <a:pt x="50840" y="10728"/>
                </a:lnTo>
                <a:lnTo>
                  <a:pt x="50840" y="10728"/>
                </a:lnTo>
                <a:lnTo>
                  <a:pt x="50114" y="11061"/>
                </a:lnTo>
                <a:cubicBezTo>
                  <a:pt x="48911" y="11585"/>
                  <a:pt x="47554" y="11847"/>
                  <a:pt x="46066" y="11847"/>
                </a:cubicBezTo>
                <a:cubicBezTo>
                  <a:pt x="44066" y="11847"/>
                  <a:pt x="41839" y="11407"/>
                  <a:pt x="39065" y="10430"/>
                </a:cubicBezTo>
                <a:cubicBezTo>
                  <a:pt x="38446" y="10216"/>
                  <a:pt x="37815" y="9990"/>
                  <a:pt x="37184" y="9752"/>
                </a:cubicBezTo>
                <a:cubicBezTo>
                  <a:pt x="36529" y="9513"/>
                  <a:pt x="35886" y="9275"/>
                  <a:pt x="35219" y="9049"/>
                </a:cubicBezTo>
                <a:lnTo>
                  <a:pt x="34183" y="8335"/>
                </a:lnTo>
                <a:cubicBezTo>
                  <a:pt x="32183" y="6918"/>
                  <a:pt x="30100" y="5453"/>
                  <a:pt x="27956" y="4168"/>
                </a:cubicBezTo>
                <a:cubicBezTo>
                  <a:pt x="23230" y="1358"/>
                  <a:pt x="18991" y="0"/>
                  <a:pt x="149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rgbClr val="0070C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2050" name="Picture 2" descr="Omar Khairat: albums, songs, playlists | Listen on Deezer">
            <a:extLst>
              <a:ext uri="{FF2B5EF4-FFF2-40B4-BE49-F238E27FC236}">
                <a16:creationId xmlns:a16="http://schemas.microsoft.com/office/drawing/2014/main" id="{B7B0EC3E-854D-0C17-1643-F63F9025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6228">
            <a:off x="4775353" y="3380749"/>
            <a:ext cx="2340106" cy="23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5">
          <a:extLst>
            <a:ext uri="{FF2B5EF4-FFF2-40B4-BE49-F238E27FC236}">
              <a16:creationId xmlns:a16="http://schemas.microsoft.com/office/drawing/2014/main" id="{E41C6DE3-C82F-8815-DD2B-349105499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6" name="Google Shape;8556;p43">
            <a:extLst>
              <a:ext uri="{FF2B5EF4-FFF2-40B4-BE49-F238E27FC236}">
                <a16:creationId xmlns:a16="http://schemas.microsoft.com/office/drawing/2014/main" id="{68C87FF7-2286-F6DA-284D-010D9246D5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9905" y="2244892"/>
            <a:ext cx="2473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Prepare image dataset which is WikiArt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Prepare audio dataset which is [Mirex Emotion Dataset]</a:t>
            </a:r>
            <a:endParaRPr dirty="0"/>
          </a:p>
        </p:txBody>
      </p:sp>
      <p:sp>
        <p:nvSpPr>
          <p:cNvPr id="8557" name="Google Shape;8557;p43">
            <a:extLst>
              <a:ext uri="{FF2B5EF4-FFF2-40B4-BE49-F238E27FC236}">
                <a16:creationId xmlns:a16="http://schemas.microsoft.com/office/drawing/2014/main" id="{E4B5BEEA-A98F-075E-7D09-F6372A4779E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5100" y="1347909"/>
            <a:ext cx="2473500" cy="7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Dataset Preparation</a:t>
            </a:r>
            <a:endParaRPr dirty="0"/>
          </a:p>
        </p:txBody>
      </p:sp>
      <p:sp>
        <p:nvSpPr>
          <p:cNvPr id="8562" name="Google Shape;8562;p43">
            <a:extLst>
              <a:ext uri="{FF2B5EF4-FFF2-40B4-BE49-F238E27FC236}">
                <a16:creationId xmlns:a16="http://schemas.microsoft.com/office/drawing/2014/main" id="{6456B7B4-21A5-6DC3-DA56-971D1C5859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50" y="550734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87306-249D-DE2A-0078-8CB249EA3C32}"/>
              </a:ext>
            </a:extLst>
          </p:cNvPr>
          <p:cNvSpPr/>
          <p:nvPr/>
        </p:nvSpPr>
        <p:spPr>
          <a:xfrm>
            <a:off x="1377387" y="1175200"/>
            <a:ext cx="555585" cy="4105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75088E-0786-04F7-2EB0-7471E9234CED}"/>
              </a:ext>
            </a:extLst>
          </p:cNvPr>
          <p:cNvSpPr txBox="1"/>
          <p:nvPr/>
        </p:nvSpPr>
        <p:spPr>
          <a:xfrm>
            <a:off x="1493134" y="1226577"/>
            <a:ext cx="1342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8686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56" grpId="0" build="p"/>
      <p:bldP spid="8557" grpId="0" build="p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5">
          <a:extLst>
            <a:ext uri="{FF2B5EF4-FFF2-40B4-BE49-F238E27FC236}">
              <a16:creationId xmlns:a16="http://schemas.microsoft.com/office/drawing/2014/main" id="{0B16411E-214E-1617-23D6-4FEE3D77E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6" name="Google Shape;8556;p43">
            <a:extLst>
              <a:ext uri="{FF2B5EF4-FFF2-40B4-BE49-F238E27FC236}">
                <a16:creationId xmlns:a16="http://schemas.microsoft.com/office/drawing/2014/main" id="{6B983388-EEA5-3D0C-8CF0-D340FFDD56A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9905" y="2244892"/>
            <a:ext cx="2473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Prepare image dataset which is WikiArt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Prepare audio dataset which is [Mirex Emotion Dataset]</a:t>
            </a:r>
            <a:endParaRPr dirty="0"/>
          </a:p>
        </p:txBody>
      </p:sp>
      <p:sp>
        <p:nvSpPr>
          <p:cNvPr id="8557" name="Google Shape;8557;p43">
            <a:extLst>
              <a:ext uri="{FF2B5EF4-FFF2-40B4-BE49-F238E27FC236}">
                <a16:creationId xmlns:a16="http://schemas.microsoft.com/office/drawing/2014/main" id="{536F76F3-5C9E-ABA0-8F23-4DF287584BC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5100" y="1347909"/>
            <a:ext cx="2473500" cy="7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Dataset Preparation</a:t>
            </a:r>
            <a:endParaRPr dirty="0"/>
          </a:p>
        </p:txBody>
      </p:sp>
      <p:sp>
        <p:nvSpPr>
          <p:cNvPr id="8562" name="Google Shape;8562;p43">
            <a:extLst>
              <a:ext uri="{FF2B5EF4-FFF2-40B4-BE49-F238E27FC236}">
                <a16:creationId xmlns:a16="http://schemas.microsoft.com/office/drawing/2014/main" id="{6D47C1C1-8884-8005-E899-0DFA113CE3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50" y="550734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B2D464-D2DD-8C7A-22E8-DBDED72E01FD}"/>
              </a:ext>
            </a:extLst>
          </p:cNvPr>
          <p:cNvSpPr/>
          <p:nvPr/>
        </p:nvSpPr>
        <p:spPr>
          <a:xfrm>
            <a:off x="1377387" y="1175200"/>
            <a:ext cx="555585" cy="4105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B9B030-373C-7E24-F06E-D2DF3EAAE6E0}"/>
              </a:ext>
            </a:extLst>
          </p:cNvPr>
          <p:cNvSpPr txBox="1"/>
          <p:nvPr/>
        </p:nvSpPr>
        <p:spPr>
          <a:xfrm>
            <a:off x="1493134" y="1226577"/>
            <a:ext cx="1342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" name="Google Shape;8556;p43">
            <a:extLst>
              <a:ext uri="{FF2B5EF4-FFF2-40B4-BE49-F238E27FC236}">
                <a16:creationId xmlns:a16="http://schemas.microsoft.com/office/drawing/2014/main" id="{A3EB6214-A3F6-0D57-526A-D3BE1E2BB4FD}"/>
              </a:ext>
            </a:extLst>
          </p:cNvPr>
          <p:cNvSpPr txBox="1">
            <a:spLocks/>
          </p:cNvSpPr>
          <p:nvPr/>
        </p:nvSpPr>
        <p:spPr>
          <a:xfrm>
            <a:off x="3229812" y="2221146"/>
            <a:ext cx="2473500" cy="819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</a:pPr>
            <a:r>
              <a:rPr lang="en-US" dirty="0"/>
              <a:t>Classify Images into emotion using Resnet 50 model</a:t>
            </a:r>
          </a:p>
        </p:txBody>
      </p:sp>
      <p:sp>
        <p:nvSpPr>
          <p:cNvPr id="4" name="Google Shape;8557;p43">
            <a:extLst>
              <a:ext uri="{FF2B5EF4-FFF2-40B4-BE49-F238E27FC236}">
                <a16:creationId xmlns:a16="http://schemas.microsoft.com/office/drawing/2014/main" id="{AB06E844-005A-AC88-8C4B-C612C2F16B84}"/>
              </a:ext>
            </a:extLst>
          </p:cNvPr>
          <p:cNvSpPr txBox="1">
            <a:spLocks/>
          </p:cNvSpPr>
          <p:nvPr/>
        </p:nvSpPr>
        <p:spPr>
          <a:xfrm>
            <a:off x="3415006" y="1324163"/>
            <a:ext cx="3020517" cy="730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L="514350" lvl="1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L="857250" lvl="2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L="1200150" lvl="3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L="1543050" lvl="4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L="1885950" lvl="5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L="2228850" lvl="6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L="2571750" lvl="7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L="2914650" lvl="8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pPr marL="0" indent="0"/>
            <a:r>
              <a:rPr lang="en-US" b="1" dirty="0"/>
              <a:t>Emotion Labelling Model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A72EED-0E99-783B-B6D3-5B260C211231}"/>
              </a:ext>
            </a:extLst>
          </p:cNvPr>
          <p:cNvCxnSpPr>
            <a:cxnSpLocks/>
          </p:cNvCxnSpPr>
          <p:nvPr/>
        </p:nvCxnSpPr>
        <p:spPr>
          <a:xfrm>
            <a:off x="2731625" y="3064792"/>
            <a:ext cx="601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2D1384B-F889-65AE-C7E2-12C79D38619C}"/>
              </a:ext>
            </a:extLst>
          </p:cNvPr>
          <p:cNvSpPr/>
          <p:nvPr/>
        </p:nvSpPr>
        <p:spPr>
          <a:xfrm>
            <a:off x="4244902" y="1106603"/>
            <a:ext cx="555585" cy="4105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1700F-A848-0CBE-ECF2-DDF9C160A93F}"/>
              </a:ext>
            </a:extLst>
          </p:cNvPr>
          <p:cNvSpPr txBox="1"/>
          <p:nvPr/>
        </p:nvSpPr>
        <p:spPr>
          <a:xfrm>
            <a:off x="4390852" y="1157980"/>
            <a:ext cx="1342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5C8B1D-ABAC-C70C-6444-9D16F3CB3944}"/>
              </a:ext>
            </a:extLst>
          </p:cNvPr>
          <p:cNvCxnSpPr>
            <a:cxnSpLocks/>
          </p:cNvCxnSpPr>
          <p:nvPr/>
        </p:nvCxnSpPr>
        <p:spPr>
          <a:xfrm>
            <a:off x="5703312" y="3005752"/>
            <a:ext cx="601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Google Shape;8556;p43">
            <a:extLst>
              <a:ext uri="{FF2B5EF4-FFF2-40B4-BE49-F238E27FC236}">
                <a16:creationId xmlns:a16="http://schemas.microsoft.com/office/drawing/2014/main" id="{B1A8A665-0322-E227-5DE3-D213C43FB50E}"/>
              </a:ext>
            </a:extLst>
          </p:cNvPr>
          <p:cNvSpPr txBox="1">
            <a:spLocks/>
          </p:cNvSpPr>
          <p:nvPr/>
        </p:nvSpPr>
        <p:spPr>
          <a:xfrm>
            <a:off x="6186906" y="2268638"/>
            <a:ext cx="2473500" cy="819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</a:pPr>
            <a:r>
              <a:rPr lang="en-US" dirty="0"/>
              <a:t>Using Transformers model like BLIP </a:t>
            </a:r>
          </a:p>
        </p:txBody>
      </p:sp>
      <p:sp>
        <p:nvSpPr>
          <p:cNvPr id="14" name="Google Shape;8557;p43">
            <a:extLst>
              <a:ext uri="{FF2B5EF4-FFF2-40B4-BE49-F238E27FC236}">
                <a16:creationId xmlns:a16="http://schemas.microsoft.com/office/drawing/2014/main" id="{A292E4E4-6B42-C88C-B926-8FA7BE7BCFB7}"/>
              </a:ext>
            </a:extLst>
          </p:cNvPr>
          <p:cNvSpPr txBox="1">
            <a:spLocks/>
          </p:cNvSpPr>
          <p:nvPr/>
        </p:nvSpPr>
        <p:spPr>
          <a:xfrm>
            <a:off x="6372100" y="1371655"/>
            <a:ext cx="3020517" cy="730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L="514350" lvl="1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L="857250" lvl="2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L="1200150" lvl="3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L="1543050" lvl="4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L="1885950" lvl="5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L="2228850" lvl="6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L="2571750" lvl="7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L="2914650" lvl="8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pPr marL="0" indent="0"/>
            <a:r>
              <a:rPr lang="en-US" b="1" dirty="0"/>
              <a:t>Generate Text from Image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E87DE98-DCF4-A810-2839-C5AF81755523}"/>
              </a:ext>
            </a:extLst>
          </p:cNvPr>
          <p:cNvSpPr/>
          <p:nvPr/>
        </p:nvSpPr>
        <p:spPr>
          <a:xfrm>
            <a:off x="7171785" y="1139006"/>
            <a:ext cx="555585" cy="4105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CF6F87-4983-B3B8-CD0A-81D89954A87A}"/>
              </a:ext>
            </a:extLst>
          </p:cNvPr>
          <p:cNvSpPr txBox="1"/>
          <p:nvPr/>
        </p:nvSpPr>
        <p:spPr>
          <a:xfrm>
            <a:off x="7317735" y="1190383"/>
            <a:ext cx="1342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6020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5">
          <a:extLst>
            <a:ext uri="{FF2B5EF4-FFF2-40B4-BE49-F238E27FC236}">
              <a16:creationId xmlns:a16="http://schemas.microsoft.com/office/drawing/2014/main" id="{774CD724-6A88-6BDB-9243-56F26468E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6" name="Google Shape;8556;p43">
            <a:extLst>
              <a:ext uri="{FF2B5EF4-FFF2-40B4-BE49-F238E27FC236}">
                <a16:creationId xmlns:a16="http://schemas.microsoft.com/office/drawing/2014/main" id="{94445510-2788-7FBD-33BA-B44DA212BD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9905" y="2244892"/>
            <a:ext cx="2473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2000" dirty="0"/>
              <a:t>Use Large Language Model(LLM) and include details about mood ,genre,tempo and melody to create descriptions suitable for music generation</a:t>
            </a:r>
            <a:endParaRPr sz="2000" dirty="0"/>
          </a:p>
        </p:txBody>
      </p:sp>
      <p:sp>
        <p:nvSpPr>
          <p:cNvPr id="8557" name="Google Shape;8557;p43">
            <a:extLst>
              <a:ext uri="{FF2B5EF4-FFF2-40B4-BE49-F238E27FC236}">
                <a16:creationId xmlns:a16="http://schemas.microsoft.com/office/drawing/2014/main" id="{AA6642F1-2B80-AB23-27AC-034E7B94BCF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19011" y="1583592"/>
            <a:ext cx="2864509" cy="7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Enhance Captions with Musical Terms</a:t>
            </a:r>
            <a:endParaRPr dirty="0"/>
          </a:p>
        </p:txBody>
      </p:sp>
      <p:sp>
        <p:nvSpPr>
          <p:cNvPr id="8562" name="Google Shape;8562;p43">
            <a:extLst>
              <a:ext uri="{FF2B5EF4-FFF2-40B4-BE49-F238E27FC236}">
                <a16:creationId xmlns:a16="http://schemas.microsoft.com/office/drawing/2014/main" id="{9F59B783-5F5B-0EAE-189F-B8A1BCCA5E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50" y="550734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D80385-8C59-0EDE-C5D1-7E2A1A4E0FAA}"/>
              </a:ext>
            </a:extLst>
          </p:cNvPr>
          <p:cNvSpPr/>
          <p:nvPr/>
        </p:nvSpPr>
        <p:spPr>
          <a:xfrm>
            <a:off x="1377387" y="1175200"/>
            <a:ext cx="555585" cy="4105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653A5D-5A8A-5F0A-6139-5FA243B43340}"/>
              </a:ext>
            </a:extLst>
          </p:cNvPr>
          <p:cNvSpPr txBox="1"/>
          <p:nvPr/>
        </p:nvSpPr>
        <p:spPr>
          <a:xfrm>
            <a:off x="1493134" y="1226577"/>
            <a:ext cx="1342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4844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56" grpId="0" build="p"/>
      <p:bldP spid="8557" grpId="0" build="p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5">
          <a:extLst>
            <a:ext uri="{FF2B5EF4-FFF2-40B4-BE49-F238E27FC236}">
              <a16:creationId xmlns:a16="http://schemas.microsoft.com/office/drawing/2014/main" id="{D8ED7DC8-CB85-25EB-D214-9E4E94075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2" name="Google Shape;8562;p43">
            <a:extLst>
              <a:ext uri="{FF2B5EF4-FFF2-40B4-BE49-F238E27FC236}">
                <a16:creationId xmlns:a16="http://schemas.microsoft.com/office/drawing/2014/main" id="{0CDE9B87-3DEF-95F1-8237-D143152971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50" y="550734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2" name="Google Shape;8556;p43">
            <a:extLst>
              <a:ext uri="{FF2B5EF4-FFF2-40B4-BE49-F238E27FC236}">
                <a16:creationId xmlns:a16="http://schemas.microsoft.com/office/drawing/2014/main" id="{6DD2A0B4-F3B0-9811-03FC-CBE8EC2AE310}"/>
              </a:ext>
            </a:extLst>
          </p:cNvPr>
          <p:cNvSpPr txBox="1">
            <a:spLocks/>
          </p:cNvSpPr>
          <p:nvPr/>
        </p:nvSpPr>
        <p:spPr>
          <a:xfrm>
            <a:off x="2759293" y="2221146"/>
            <a:ext cx="2944019" cy="819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Text Input:</a:t>
            </a:r>
            <a:r>
              <a:rPr lang="en-US" sz="1600" dirty="0"/>
              <a:t> Enhanced captions with emotions and musical terms.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Audio Output:</a:t>
            </a:r>
            <a:r>
              <a:rPr lang="en-US" sz="1600" dirty="0"/>
              <a:t> Corresponding music</a:t>
            </a:r>
            <a:r>
              <a:rPr lang="en-US" sz="1400" dirty="0"/>
              <a:t>.</a:t>
            </a:r>
          </a:p>
        </p:txBody>
      </p:sp>
      <p:sp>
        <p:nvSpPr>
          <p:cNvPr id="4" name="Google Shape;8557;p43">
            <a:extLst>
              <a:ext uri="{FF2B5EF4-FFF2-40B4-BE49-F238E27FC236}">
                <a16:creationId xmlns:a16="http://schemas.microsoft.com/office/drawing/2014/main" id="{C9650A73-41F9-276A-B147-9EFEE1CE32C7}"/>
              </a:ext>
            </a:extLst>
          </p:cNvPr>
          <p:cNvSpPr txBox="1">
            <a:spLocks/>
          </p:cNvSpPr>
          <p:nvPr/>
        </p:nvSpPr>
        <p:spPr>
          <a:xfrm>
            <a:off x="3415006" y="1324163"/>
            <a:ext cx="3020517" cy="730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L="514350" lvl="1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L="857250" lvl="2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L="1200150" lvl="3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L="1543050" lvl="4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L="1885950" lvl="5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L="2228850" lvl="6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L="2571750" lvl="7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L="2914650" lvl="8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pPr marL="0" indent="0"/>
            <a:r>
              <a:rPr lang="en-US" b="1" dirty="0"/>
              <a:t>Generating Music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48E28CD-BEFC-080E-5399-7006FDF3A0C2}"/>
              </a:ext>
            </a:extLst>
          </p:cNvPr>
          <p:cNvCxnSpPr>
            <a:cxnSpLocks/>
          </p:cNvCxnSpPr>
          <p:nvPr/>
        </p:nvCxnSpPr>
        <p:spPr>
          <a:xfrm>
            <a:off x="2731625" y="3064792"/>
            <a:ext cx="601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0D7D21C-332F-1E8F-9F55-90FBBC8BA26B}"/>
              </a:ext>
            </a:extLst>
          </p:cNvPr>
          <p:cNvSpPr/>
          <p:nvPr/>
        </p:nvSpPr>
        <p:spPr>
          <a:xfrm>
            <a:off x="4244902" y="1106603"/>
            <a:ext cx="555585" cy="4105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2902D-F6D8-DF3A-DA7F-D97EE23B2F48}"/>
              </a:ext>
            </a:extLst>
          </p:cNvPr>
          <p:cNvSpPr txBox="1"/>
          <p:nvPr/>
        </p:nvSpPr>
        <p:spPr>
          <a:xfrm>
            <a:off x="4390852" y="1157980"/>
            <a:ext cx="1342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496D79-484A-832C-4AE9-A9890FD38352}"/>
              </a:ext>
            </a:extLst>
          </p:cNvPr>
          <p:cNvCxnSpPr>
            <a:cxnSpLocks/>
          </p:cNvCxnSpPr>
          <p:nvPr/>
        </p:nvCxnSpPr>
        <p:spPr>
          <a:xfrm>
            <a:off x="5703312" y="3005752"/>
            <a:ext cx="601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8215D5B-5910-443B-F7D8-CEAA1154ACFC}"/>
              </a:ext>
            </a:extLst>
          </p:cNvPr>
          <p:cNvSpPr/>
          <p:nvPr/>
        </p:nvSpPr>
        <p:spPr>
          <a:xfrm>
            <a:off x="1287808" y="1260491"/>
            <a:ext cx="555585" cy="4105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8556;p43">
            <a:extLst>
              <a:ext uri="{FF2B5EF4-FFF2-40B4-BE49-F238E27FC236}">
                <a16:creationId xmlns:a16="http://schemas.microsoft.com/office/drawing/2014/main" id="{0A2D72CD-C3B8-7376-7688-E9999941BCE9}"/>
              </a:ext>
            </a:extLst>
          </p:cNvPr>
          <p:cNvSpPr txBox="1">
            <a:spLocks/>
          </p:cNvSpPr>
          <p:nvPr/>
        </p:nvSpPr>
        <p:spPr>
          <a:xfrm>
            <a:off x="453401" y="2274578"/>
            <a:ext cx="2473500" cy="819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</a:pPr>
            <a:r>
              <a:rPr lang="en-US" sz="2000" dirty="0"/>
              <a:t>Use Large Language Model(LLM) and include details about mood ,</a:t>
            </a:r>
            <a:r>
              <a:rPr lang="en-US" sz="2000" dirty="0" err="1"/>
              <a:t>genre,tempo</a:t>
            </a:r>
            <a:r>
              <a:rPr lang="en-US" sz="2000" dirty="0"/>
              <a:t> and melody to create descriptions suitable for music generation</a:t>
            </a:r>
          </a:p>
        </p:txBody>
      </p:sp>
      <p:sp>
        <p:nvSpPr>
          <p:cNvPr id="26" name="Google Shape;8557;p43">
            <a:extLst>
              <a:ext uri="{FF2B5EF4-FFF2-40B4-BE49-F238E27FC236}">
                <a16:creationId xmlns:a16="http://schemas.microsoft.com/office/drawing/2014/main" id="{94D96BC1-70DF-8752-17C6-E46E354F9F6D}"/>
              </a:ext>
            </a:extLst>
          </p:cNvPr>
          <p:cNvSpPr txBox="1">
            <a:spLocks/>
          </p:cNvSpPr>
          <p:nvPr/>
        </p:nvSpPr>
        <p:spPr>
          <a:xfrm>
            <a:off x="242507" y="1613278"/>
            <a:ext cx="2864509" cy="730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L="514350" lvl="1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L="857250" lvl="2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L="1200150" lvl="3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L="1543050" lvl="4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L="1885950" lvl="5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L="2228850" lvl="6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L="2571750" lvl="7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L="2914650" lvl="8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pPr marL="0" indent="0"/>
            <a:r>
              <a:rPr lang="en-US" b="1"/>
              <a:t>Enhance Captions with Musical Terms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169106-662C-61EF-647D-FD3523F2134B}"/>
              </a:ext>
            </a:extLst>
          </p:cNvPr>
          <p:cNvSpPr txBox="1"/>
          <p:nvPr/>
        </p:nvSpPr>
        <p:spPr>
          <a:xfrm>
            <a:off x="1416630" y="1256263"/>
            <a:ext cx="1342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8446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55">
          <a:extLst>
            <a:ext uri="{FF2B5EF4-FFF2-40B4-BE49-F238E27FC236}">
              <a16:creationId xmlns:a16="http://schemas.microsoft.com/office/drawing/2014/main" id="{843BDB97-41A3-8F31-300F-10F5B4BDD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2" name="Google Shape;8562;p43">
            <a:extLst>
              <a:ext uri="{FF2B5EF4-FFF2-40B4-BE49-F238E27FC236}">
                <a16:creationId xmlns:a16="http://schemas.microsoft.com/office/drawing/2014/main" id="{E2270FE1-6B7F-7B1B-B640-A4446B12F5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50" y="550734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2" name="Google Shape;8556;p43">
            <a:extLst>
              <a:ext uri="{FF2B5EF4-FFF2-40B4-BE49-F238E27FC236}">
                <a16:creationId xmlns:a16="http://schemas.microsoft.com/office/drawing/2014/main" id="{28CDBD82-23BA-FAC4-A3B4-B89E14824F3E}"/>
              </a:ext>
            </a:extLst>
          </p:cNvPr>
          <p:cNvSpPr txBox="1">
            <a:spLocks/>
          </p:cNvSpPr>
          <p:nvPr/>
        </p:nvSpPr>
        <p:spPr>
          <a:xfrm>
            <a:off x="2759293" y="2221146"/>
            <a:ext cx="2944019" cy="819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Text Input:</a:t>
            </a:r>
            <a:r>
              <a:rPr lang="en-US" sz="1600" dirty="0"/>
              <a:t> Enhanced captions with emotions and musical terms.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Audio Output:</a:t>
            </a:r>
            <a:r>
              <a:rPr lang="en-US" sz="1600" dirty="0"/>
              <a:t> Corresponding music</a:t>
            </a:r>
            <a:r>
              <a:rPr lang="en-US" sz="1400" dirty="0"/>
              <a:t>.</a:t>
            </a:r>
          </a:p>
        </p:txBody>
      </p:sp>
      <p:sp>
        <p:nvSpPr>
          <p:cNvPr id="4" name="Google Shape;8557;p43">
            <a:extLst>
              <a:ext uri="{FF2B5EF4-FFF2-40B4-BE49-F238E27FC236}">
                <a16:creationId xmlns:a16="http://schemas.microsoft.com/office/drawing/2014/main" id="{8A321037-8C88-CE63-5473-83DF535758B6}"/>
              </a:ext>
            </a:extLst>
          </p:cNvPr>
          <p:cNvSpPr txBox="1">
            <a:spLocks/>
          </p:cNvSpPr>
          <p:nvPr/>
        </p:nvSpPr>
        <p:spPr>
          <a:xfrm>
            <a:off x="3415006" y="1324163"/>
            <a:ext cx="3020517" cy="730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L="514350" lvl="1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L="857250" lvl="2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L="1200150" lvl="3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L="1543050" lvl="4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L="1885950" lvl="5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L="2228850" lvl="6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L="2571750" lvl="7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L="2914650" lvl="8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pPr marL="0" indent="0"/>
            <a:r>
              <a:rPr lang="en-US" b="1" dirty="0"/>
              <a:t>Generating Music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DD9E37-09BD-3060-A0E5-166786F61F92}"/>
              </a:ext>
            </a:extLst>
          </p:cNvPr>
          <p:cNvCxnSpPr>
            <a:cxnSpLocks/>
          </p:cNvCxnSpPr>
          <p:nvPr/>
        </p:nvCxnSpPr>
        <p:spPr>
          <a:xfrm>
            <a:off x="2731625" y="3064792"/>
            <a:ext cx="601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7E2E2A9-5EFB-9FE2-42AD-EE60C477FCF9}"/>
              </a:ext>
            </a:extLst>
          </p:cNvPr>
          <p:cNvSpPr/>
          <p:nvPr/>
        </p:nvSpPr>
        <p:spPr>
          <a:xfrm>
            <a:off x="4244902" y="1106603"/>
            <a:ext cx="555585" cy="4105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AB6BE-7A8C-3C5B-35F9-C793EEC222A4}"/>
              </a:ext>
            </a:extLst>
          </p:cNvPr>
          <p:cNvSpPr txBox="1"/>
          <p:nvPr/>
        </p:nvSpPr>
        <p:spPr>
          <a:xfrm>
            <a:off x="4390852" y="1157980"/>
            <a:ext cx="1342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9750F1-89F2-79DF-AC2A-097E5069D3ED}"/>
              </a:ext>
            </a:extLst>
          </p:cNvPr>
          <p:cNvSpPr/>
          <p:nvPr/>
        </p:nvSpPr>
        <p:spPr>
          <a:xfrm>
            <a:off x="1287808" y="1260491"/>
            <a:ext cx="555585" cy="4105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8556;p43">
            <a:extLst>
              <a:ext uri="{FF2B5EF4-FFF2-40B4-BE49-F238E27FC236}">
                <a16:creationId xmlns:a16="http://schemas.microsoft.com/office/drawing/2014/main" id="{B69C6168-CC61-C250-4341-509AAF2096AC}"/>
              </a:ext>
            </a:extLst>
          </p:cNvPr>
          <p:cNvSpPr txBox="1">
            <a:spLocks/>
          </p:cNvSpPr>
          <p:nvPr/>
        </p:nvSpPr>
        <p:spPr>
          <a:xfrm>
            <a:off x="453401" y="2274578"/>
            <a:ext cx="2473500" cy="819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</a:pPr>
            <a:r>
              <a:rPr lang="en-US" sz="2000" dirty="0"/>
              <a:t>Use Large Language Model(LLM) and include details about mood ,</a:t>
            </a:r>
            <a:r>
              <a:rPr lang="en-US" sz="2000" dirty="0" err="1"/>
              <a:t>genre,tempo</a:t>
            </a:r>
            <a:r>
              <a:rPr lang="en-US" sz="2000" dirty="0"/>
              <a:t> and melody to create descriptions suitable for music generation</a:t>
            </a:r>
          </a:p>
        </p:txBody>
      </p:sp>
      <p:sp>
        <p:nvSpPr>
          <p:cNvPr id="26" name="Google Shape;8557;p43">
            <a:extLst>
              <a:ext uri="{FF2B5EF4-FFF2-40B4-BE49-F238E27FC236}">
                <a16:creationId xmlns:a16="http://schemas.microsoft.com/office/drawing/2014/main" id="{3043C362-CB1B-82E8-0250-150934465D79}"/>
              </a:ext>
            </a:extLst>
          </p:cNvPr>
          <p:cNvSpPr txBox="1">
            <a:spLocks/>
          </p:cNvSpPr>
          <p:nvPr/>
        </p:nvSpPr>
        <p:spPr>
          <a:xfrm>
            <a:off x="242507" y="1613278"/>
            <a:ext cx="2864509" cy="730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L="514350" lvl="1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L="857250" lvl="2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L="1200150" lvl="3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L="1543050" lvl="4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L="1885950" lvl="5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L="2228850" lvl="6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L="2571750" lvl="7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L="2914650" lvl="8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pPr marL="0" indent="0"/>
            <a:r>
              <a:rPr lang="en-US" b="1"/>
              <a:t>Enhance Captions with Musical Terms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545BD8-3643-394F-4651-C6DBC0CC297F}"/>
              </a:ext>
            </a:extLst>
          </p:cNvPr>
          <p:cNvSpPr txBox="1"/>
          <p:nvPr/>
        </p:nvSpPr>
        <p:spPr>
          <a:xfrm>
            <a:off x="1416630" y="1256263"/>
            <a:ext cx="1342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E9FF70-C977-4144-63A7-178ADFB642F6}"/>
              </a:ext>
            </a:extLst>
          </p:cNvPr>
          <p:cNvCxnSpPr>
            <a:cxnSpLocks/>
          </p:cNvCxnSpPr>
          <p:nvPr/>
        </p:nvCxnSpPr>
        <p:spPr>
          <a:xfrm>
            <a:off x="5976630" y="3041046"/>
            <a:ext cx="601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25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5">
          <a:extLst>
            <a:ext uri="{FF2B5EF4-FFF2-40B4-BE49-F238E27FC236}">
              <a16:creationId xmlns:a16="http://schemas.microsoft.com/office/drawing/2014/main" id="{78FD5B80-D2EE-524D-DBAD-BE74B0ABE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2" name="Google Shape;8562;p43">
            <a:extLst>
              <a:ext uri="{FF2B5EF4-FFF2-40B4-BE49-F238E27FC236}">
                <a16:creationId xmlns:a16="http://schemas.microsoft.com/office/drawing/2014/main" id="{28AEF285-85D0-8F7F-FB71-16CAABB331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50" y="550734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2" name="Google Shape;8556;p43">
            <a:extLst>
              <a:ext uri="{FF2B5EF4-FFF2-40B4-BE49-F238E27FC236}">
                <a16:creationId xmlns:a16="http://schemas.microsoft.com/office/drawing/2014/main" id="{D5EE4C52-A734-4390-C063-1CEE2D9B72C5}"/>
              </a:ext>
            </a:extLst>
          </p:cNvPr>
          <p:cNvSpPr txBox="1">
            <a:spLocks/>
          </p:cNvSpPr>
          <p:nvPr/>
        </p:nvSpPr>
        <p:spPr>
          <a:xfrm>
            <a:off x="2759293" y="2221146"/>
            <a:ext cx="2944019" cy="819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Text Input</a:t>
            </a:r>
            <a:r>
              <a:rPr lang="en-US" sz="1600" dirty="0"/>
              <a:t> Enhanced captions with emotions and musical terms.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Audio Output:</a:t>
            </a:r>
            <a:r>
              <a:rPr lang="en-US" sz="1600" dirty="0"/>
              <a:t> Corresponding music</a:t>
            </a:r>
            <a:r>
              <a:rPr lang="en-US" sz="1400" dirty="0"/>
              <a:t>.</a:t>
            </a:r>
          </a:p>
        </p:txBody>
      </p:sp>
      <p:sp>
        <p:nvSpPr>
          <p:cNvPr id="4" name="Google Shape;8557;p43">
            <a:extLst>
              <a:ext uri="{FF2B5EF4-FFF2-40B4-BE49-F238E27FC236}">
                <a16:creationId xmlns:a16="http://schemas.microsoft.com/office/drawing/2014/main" id="{F1B197CC-77EF-7F15-14DD-428854CF28C9}"/>
              </a:ext>
            </a:extLst>
          </p:cNvPr>
          <p:cNvSpPr txBox="1">
            <a:spLocks/>
          </p:cNvSpPr>
          <p:nvPr/>
        </p:nvSpPr>
        <p:spPr>
          <a:xfrm>
            <a:off x="3415006" y="1324163"/>
            <a:ext cx="3020517" cy="730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L="514350" lvl="1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L="857250" lvl="2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L="1200150" lvl="3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L="1543050" lvl="4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L="1885950" lvl="5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L="2228850" lvl="6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L="2571750" lvl="7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L="2914650" lvl="8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pPr marL="0" indent="0"/>
            <a:r>
              <a:rPr lang="en-US" b="1" dirty="0"/>
              <a:t>Generating Music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675F2B3-5FCB-88DB-5193-5E521ADF893D}"/>
              </a:ext>
            </a:extLst>
          </p:cNvPr>
          <p:cNvCxnSpPr>
            <a:cxnSpLocks/>
          </p:cNvCxnSpPr>
          <p:nvPr/>
        </p:nvCxnSpPr>
        <p:spPr>
          <a:xfrm>
            <a:off x="2731625" y="3064792"/>
            <a:ext cx="601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77AAF727-F436-B217-AFB4-530D59C403B4}"/>
              </a:ext>
            </a:extLst>
          </p:cNvPr>
          <p:cNvSpPr/>
          <p:nvPr/>
        </p:nvSpPr>
        <p:spPr>
          <a:xfrm>
            <a:off x="4244902" y="1106603"/>
            <a:ext cx="555585" cy="4105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79E28B-0183-526D-BEA7-1F53D1BBA46A}"/>
              </a:ext>
            </a:extLst>
          </p:cNvPr>
          <p:cNvSpPr txBox="1"/>
          <p:nvPr/>
        </p:nvSpPr>
        <p:spPr>
          <a:xfrm>
            <a:off x="4390852" y="1157980"/>
            <a:ext cx="1342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B38F2F-B0E0-ADF7-12F2-A26BEB2D6A59}"/>
              </a:ext>
            </a:extLst>
          </p:cNvPr>
          <p:cNvSpPr/>
          <p:nvPr/>
        </p:nvSpPr>
        <p:spPr>
          <a:xfrm>
            <a:off x="1287808" y="1260491"/>
            <a:ext cx="555585" cy="4105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8556;p43">
            <a:extLst>
              <a:ext uri="{FF2B5EF4-FFF2-40B4-BE49-F238E27FC236}">
                <a16:creationId xmlns:a16="http://schemas.microsoft.com/office/drawing/2014/main" id="{4B49822F-D1C8-AA5B-0B3F-B8714C55C8A9}"/>
              </a:ext>
            </a:extLst>
          </p:cNvPr>
          <p:cNvSpPr txBox="1">
            <a:spLocks/>
          </p:cNvSpPr>
          <p:nvPr/>
        </p:nvSpPr>
        <p:spPr>
          <a:xfrm>
            <a:off x="453401" y="2274578"/>
            <a:ext cx="2473500" cy="819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</a:pPr>
            <a:r>
              <a:rPr lang="en-US" sz="2000" dirty="0"/>
              <a:t>Use Large Language Model(LLM) and include details about mood ,</a:t>
            </a:r>
            <a:r>
              <a:rPr lang="en-US" sz="2000" dirty="0" err="1"/>
              <a:t>genre,tempo</a:t>
            </a:r>
            <a:r>
              <a:rPr lang="en-US" sz="2000" dirty="0"/>
              <a:t> and melody to create descriptions suitable for music generation</a:t>
            </a:r>
          </a:p>
        </p:txBody>
      </p:sp>
      <p:sp>
        <p:nvSpPr>
          <p:cNvPr id="26" name="Google Shape;8557;p43">
            <a:extLst>
              <a:ext uri="{FF2B5EF4-FFF2-40B4-BE49-F238E27FC236}">
                <a16:creationId xmlns:a16="http://schemas.microsoft.com/office/drawing/2014/main" id="{A884953B-8DBE-A817-4DBA-64393D0E9022}"/>
              </a:ext>
            </a:extLst>
          </p:cNvPr>
          <p:cNvSpPr txBox="1">
            <a:spLocks/>
          </p:cNvSpPr>
          <p:nvPr/>
        </p:nvSpPr>
        <p:spPr>
          <a:xfrm>
            <a:off x="242507" y="1613278"/>
            <a:ext cx="2864509" cy="730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L="514350" lvl="1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L="857250" lvl="2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L="1200150" lvl="3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L="1543050" lvl="4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L="1885950" lvl="5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L="2228850" lvl="6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L="2571750" lvl="7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L="2914650" lvl="8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pPr marL="0" indent="0"/>
            <a:r>
              <a:rPr lang="en-US" b="1"/>
              <a:t>Enhance Captions with Musical Terms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396DED-CB31-CEC2-B886-413F037F4089}"/>
              </a:ext>
            </a:extLst>
          </p:cNvPr>
          <p:cNvSpPr txBox="1"/>
          <p:nvPr/>
        </p:nvSpPr>
        <p:spPr>
          <a:xfrm>
            <a:off x="1416630" y="1256263"/>
            <a:ext cx="1342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" name="Google Shape;8556;p43">
            <a:extLst>
              <a:ext uri="{FF2B5EF4-FFF2-40B4-BE49-F238E27FC236}">
                <a16:creationId xmlns:a16="http://schemas.microsoft.com/office/drawing/2014/main" id="{D9F498E3-AE1D-76AD-E507-12FD4E38BCB8}"/>
              </a:ext>
            </a:extLst>
          </p:cNvPr>
          <p:cNvSpPr txBox="1">
            <a:spLocks/>
          </p:cNvSpPr>
          <p:nvPr/>
        </p:nvSpPr>
        <p:spPr>
          <a:xfrm>
            <a:off x="5810494" y="2301346"/>
            <a:ext cx="3071862" cy="819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Train the music generation pipeline using the curated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Apply optimization techniques</a:t>
            </a:r>
            <a:endParaRPr lang="en-US" sz="1600" dirty="0"/>
          </a:p>
        </p:txBody>
      </p:sp>
      <p:sp>
        <p:nvSpPr>
          <p:cNvPr id="9" name="Google Shape;8557;p43">
            <a:extLst>
              <a:ext uri="{FF2B5EF4-FFF2-40B4-BE49-F238E27FC236}">
                <a16:creationId xmlns:a16="http://schemas.microsoft.com/office/drawing/2014/main" id="{6D9416E9-EFA3-8D19-C278-58B6E6171651}"/>
              </a:ext>
            </a:extLst>
          </p:cNvPr>
          <p:cNvSpPr txBox="1">
            <a:spLocks/>
          </p:cNvSpPr>
          <p:nvPr/>
        </p:nvSpPr>
        <p:spPr>
          <a:xfrm>
            <a:off x="6120001" y="1422446"/>
            <a:ext cx="3020517" cy="730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L="514350" lvl="1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L="857250" lvl="2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L="1200150" lvl="3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L="1543050" lvl="4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L="1885950" lvl="5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L="2228850" lvl="6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L="2571750" lvl="7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L="2914650" lvl="8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pPr marL="0" indent="0"/>
            <a:r>
              <a:rPr lang="en-US" b="1" dirty="0"/>
              <a:t>Train and Fine Tunning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85ED40D-79EF-F575-6EA5-3BCEDEAA76D6}"/>
              </a:ext>
            </a:extLst>
          </p:cNvPr>
          <p:cNvSpPr/>
          <p:nvPr/>
        </p:nvSpPr>
        <p:spPr>
          <a:xfrm>
            <a:off x="6854761" y="1110265"/>
            <a:ext cx="555585" cy="4105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035BE-B26E-D820-1A70-01CF2591E004}"/>
              </a:ext>
            </a:extLst>
          </p:cNvPr>
          <p:cNvSpPr txBox="1"/>
          <p:nvPr/>
        </p:nvSpPr>
        <p:spPr>
          <a:xfrm>
            <a:off x="7000711" y="1161642"/>
            <a:ext cx="1342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3B6C7D-9CD4-1721-B55F-A5395DAB962C}"/>
              </a:ext>
            </a:extLst>
          </p:cNvPr>
          <p:cNvCxnSpPr>
            <a:cxnSpLocks/>
          </p:cNvCxnSpPr>
          <p:nvPr/>
        </p:nvCxnSpPr>
        <p:spPr>
          <a:xfrm>
            <a:off x="5329860" y="2733973"/>
            <a:ext cx="601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434C7C-6B3A-87E1-5A43-2D91B83F1498}"/>
              </a:ext>
            </a:extLst>
          </p:cNvPr>
          <p:cNvCxnSpPr>
            <a:cxnSpLocks/>
          </p:cNvCxnSpPr>
          <p:nvPr/>
        </p:nvCxnSpPr>
        <p:spPr>
          <a:xfrm>
            <a:off x="8428950" y="3180021"/>
            <a:ext cx="601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44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5">
          <a:extLst>
            <a:ext uri="{FF2B5EF4-FFF2-40B4-BE49-F238E27FC236}">
              <a16:creationId xmlns:a16="http://schemas.microsoft.com/office/drawing/2014/main" id="{CEECDCE2-25B5-28B1-ED7D-BC5250204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2" name="Google Shape;8562;p43">
            <a:extLst>
              <a:ext uri="{FF2B5EF4-FFF2-40B4-BE49-F238E27FC236}">
                <a16:creationId xmlns:a16="http://schemas.microsoft.com/office/drawing/2014/main" id="{B7C7A02A-F4F4-146D-5AFD-6B5023D1BA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50" y="550734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801943-A957-C064-44BB-BD2E4B406A19}"/>
              </a:ext>
            </a:extLst>
          </p:cNvPr>
          <p:cNvSpPr/>
          <p:nvPr/>
        </p:nvSpPr>
        <p:spPr>
          <a:xfrm>
            <a:off x="1287808" y="1260491"/>
            <a:ext cx="555585" cy="4105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8556;p43">
            <a:extLst>
              <a:ext uri="{FF2B5EF4-FFF2-40B4-BE49-F238E27FC236}">
                <a16:creationId xmlns:a16="http://schemas.microsoft.com/office/drawing/2014/main" id="{C6F535ED-6D7B-AF7E-81A1-386E24D969C5}"/>
              </a:ext>
            </a:extLst>
          </p:cNvPr>
          <p:cNvSpPr txBox="1">
            <a:spLocks/>
          </p:cNvSpPr>
          <p:nvPr/>
        </p:nvSpPr>
        <p:spPr>
          <a:xfrm>
            <a:off x="453401" y="2274578"/>
            <a:ext cx="2473500" cy="819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</a:pPr>
            <a:r>
              <a:rPr lang="en-US" sz="1600" dirty="0"/>
              <a:t>Use metrics like FAD, CLAP, KL Divergence, and THD to evaluate the alignment and quality of generated music with the input images and </a:t>
            </a:r>
            <a:r>
              <a:rPr lang="en-US" sz="1600" dirty="0" err="1"/>
              <a:t>capti</a:t>
            </a:r>
            <a:endParaRPr lang="en-US" sz="2800" dirty="0"/>
          </a:p>
        </p:txBody>
      </p:sp>
      <p:sp>
        <p:nvSpPr>
          <p:cNvPr id="26" name="Google Shape;8557;p43">
            <a:extLst>
              <a:ext uri="{FF2B5EF4-FFF2-40B4-BE49-F238E27FC236}">
                <a16:creationId xmlns:a16="http://schemas.microsoft.com/office/drawing/2014/main" id="{4E7FEDB1-48E5-52EB-4B0C-42EC278C4F55}"/>
              </a:ext>
            </a:extLst>
          </p:cNvPr>
          <p:cNvSpPr txBox="1">
            <a:spLocks/>
          </p:cNvSpPr>
          <p:nvPr/>
        </p:nvSpPr>
        <p:spPr>
          <a:xfrm>
            <a:off x="242507" y="1613278"/>
            <a:ext cx="2864509" cy="730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L="514350" lvl="1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L="857250" lvl="2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L="1200150" lvl="3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L="1543050" lvl="4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L="1885950" lvl="5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L="2228850" lvl="6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L="2571750" lvl="7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L="2914650" lvl="8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pPr marL="0" indent="0"/>
            <a:r>
              <a:rPr lang="en-US" b="1" dirty="0"/>
              <a:t>Evaluation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5671FC-BC4F-58E2-C987-06182E2707D3}"/>
              </a:ext>
            </a:extLst>
          </p:cNvPr>
          <p:cNvSpPr txBox="1"/>
          <p:nvPr/>
        </p:nvSpPr>
        <p:spPr>
          <a:xfrm>
            <a:off x="1416630" y="1300416"/>
            <a:ext cx="1342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3ACA59-3BA6-AA57-D623-ABB0FB51CB1C}"/>
              </a:ext>
            </a:extLst>
          </p:cNvPr>
          <p:cNvSpPr txBox="1"/>
          <p:nvPr/>
        </p:nvSpPr>
        <p:spPr>
          <a:xfrm>
            <a:off x="9144000" y="-4678077"/>
            <a:ext cx="4572000" cy="13665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Step-by-Step Implementation for Music Generation from Images</a:t>
            </a:r>
          </a:p>
          <a:p>
            <a:r>
              <a:rPr lang="en-US" b="1" dirty="0"/>
              <a:t>1. (First Priority)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Image Dataset: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an art dataset like the </a:t>
            </a:r>
            <a:r>
              <a:rPr lang="en-US" b="1" dirty="0" err="1"/>
              <a:t>WikiArt</a:t>
            </a:r>
            <a:r>
              <a:rPr lang="en-US" b="1" dirty="0"/>
              <a:t> Emotion Dataset</a:t>
            </a:r>
            <a:r>
              <a:rPr lang="en-US" dirty="0"/>
              <a:t> to collect paintings.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Categorize paintings by emotion labels (e.g., Happy, Sad, Angry).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Manually validate to ensure the emotion categories accurately reflect the image content.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Music Dataset: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an emotion-labeled music dataset, such as the </a:t>
            </a:r>
            <a:r>
              <a:rPr lang="en-US" b="1" dirty="0"/>
              <a:t>MIREX Emotion Dataset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 MIDI files to WAV format at a compatible frequency (e.g., 32kHz) for audio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Preprocess audio into fixed-length chunks (e.g., 30 seconds).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Pairing Data: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Match each image with a corresponding music piece sharing the same emotion label to form image-music pairs.</a:t>
            </a:r>
          </a:p>
          <a:p>
            <a:r>
              <a:rPr lang="en-US" b="1" dirty="0"/>
              <a:t>2. Image to Emotion Mapping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 a model to classify the emotion of each image using a pre-trained ResNet50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Fine-tune the model with additional layers (e.g., GRU + attention) for improved emotion detection.</a:t>
            </a:r>
          </a:p>
          <a:p>
            <a:r>
              <a:rPr lang="en-US" b="1" dirty="0"/>
              <a:t>3. Image Captioning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a captioning model like BLIP to generate textual descriptions of the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Combine image features and emotion labels to generate emotionally relevant captions.</a:t>
            </a:r>
          </a:p>
          <a:p>
            <a:r>
              <a:rPr lang="en-US" b="1" dirty="0"/>
              <a:t>4. Enhance Captions with Musical Descriptions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a language model (e.g., FalconRW-1B) to enrich captions with musical terms like mood, genre, tempo, and style.</a:t>
            </a:r>
          </a:p>
          <a:p>
            <a:r>
              <a:rPr lang="en-US" b="1" dirty="0"/>
              <a:t>5. Music Generation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Fine-tune a model like </a:t>
            </a:r>
            <a:r>
              <a:rPr lang="en-US" dirty="0" err="1"/>
              <a:t>MusicGen</a:t>
            </a:r>
            <a:r>
              <a:rPr lang="en-US" dirty="0"/>
              <a:t> with paired text-audio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Text Input:</a:t>
            </a:r>
            <a:r>
              <a:rPr lang="en-US" dirty="0"/>
              <a:t> Enhanced captions with emotions and musical terms.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Audio Output:</a:t>
            </a:r>
            <a:r>
              <a:rPr lang="en-US" dirty="0"/>
              <a:t> Corresponding music.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pre-trained music generation models to reduce computational requirements.</a:t>
            </a:r>
          </a:p>
          <a:p>
            <a:r>
              <a:rPr lang="en-US" b="1" dirty="0"/>
              <a:t>6. Training and Fine-Tuning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 the music generation pipeline using the curated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Apply optimization techniques 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Freezing early layers.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precomputed tensors.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Fine-tuning parameters to align outputs with input descriptions.</a:t>
            </a:r>
          </a:p>
          <a:p>
            <a:r>
              <a:rPr lang="en-US" b="1" dirty="0"/>
              <a:t>7. 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metrics like FAD, CLAP, KL Divergence, and THD to evaluate the alignment and quality of generated music with the input images and captions.</a:t>
            </a:r>
          </a:p>
          <a:p>
            <a:r>
              <a:rPr lang="en-US" b="1" dirty="0"/>
              <a:t>8. Inference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During inference, use trained models to generate music from new images: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Detect emotions and generate captions.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 captions into musical compositions.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Refine parameters for real-time application.</a:t>
            </a:r>
          </a:p>
        </p:txBody>
      </p:sp>
    </p:spTree>
    <p:extLst>
      <p:ext uri="{BB962C8B-B14F-4D97-AF65-F5344CB8AC3E}">
        <p14:creationId xmlns:p14="http://schemas.microsoft.com/office/powerpoint/2010/main" val="28991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C7957-D9AA-51CC-9D95-0530904FE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ite Music Note Wallpapers Images ~ Yodobi | Music notes, Musical  wallpaper, Wallpaper">
            <a:extLst>
              <a:ext uri="{FF2B5EF4-FFF2-40B4-BE49-F238E27FC236}">
                <a16:creationId xmlns:a16="http://schemas.microsoft.com/office/drawing/2014/main" id="{0B79C7BB-C9C1-10AE-59E2-ED62243B1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6" b="11456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236B440-1183-CDDE-95C2-134FED535246}"/>
              </a:ext>
            </a:extLst>
          </p:cNvPr>
          <p:cNvGrpSpPr/>
          <p:nvPr/>
        </p:nvGrpSpPr>
        <p:grpSpPr>
          <a:xfrm>
            <a:off x="2431192" y="430942"/>
            <a:ext cx="4281617" cy="4281617"/>
            <a:chOff x="2862155" y="788024"/>
            <a:chExt cx="5708822" cy="570882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FCA779-B595-52E0-A617-0E559F10F5D4}"/>
                </a:ext>
              </a:extLst>
            </p:cNvPr>
            <p:cNvSpPr/>
            <p:nvPr/>
          </p:nvSpPr>
          <p:spPr>
            <a:xfrm>
              <a:off x="2862155" y="788024"/>
              <a:ext cx="5708822" cy="5708822"/>
            </a:xfrm>
            <a:prstGeom prst="ellipse">
              <a:avLst/>
            </a:prstGeom>
            <a:solidFill>
              <a:schemeClr val="tx1">
                <a:alpha val="53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B276B76-A387-14AA-BAEB-E08F565CFE26}"/>
                </a:ext>
              </a:extLst>
            </p:cNvPr>
            <p:cNvSpPr/>
            <p:nvPr/>
          </p:nvSpPr>
          <p:spPr>
            <a:xfrm>
              <a:off x="3134004" y="1059873"/>
              <a:ext cx="5165124" cy="5165124"/>
            </a:xfrm>
            <a:prstGeom prst="ellipse">
              <a:avLst/>
            </a:prstGeom>
            <a:solidFill>
              <a:schemeClr val="tx1">
                <a:alpha val="53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2BCFA69-8AC6-8156-F200-DDB79CB85D76}"/>
              </a:ext>
            </a:extLst>
          </p:cNvPr>
          <p:cNvSpPr txBox="1"/>
          <p:nvPr/>
        </p:nvSpPr>
        <p:spPr>
          <a:xfrm>
            <a:off x="2811163" y="2103606"/>
            <a:ext cx="3521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AI Models and Datasets</a:t>
            </a:r>
            <a:endParaRPr lang="ko-KR" altLang="en-US" sz="3600" dirty="0">
              <a:solidFill>
                <a:schemeClr val="bg1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15" name="Freeform 101">
            <a:extLst>
              <a:ext uri="{FF2B5EF4-FFF2-40B4-BE49-F238E27FC236}">
                <a16:creationId xmlns:a16="http://schemas.microsoft.com/office/drawing/2014/main" id="{F7DCB6D5-E7E6-70CB-969E-B770FB675BF2}"/>
              </a:ext>
            </a:extLst>
          </p:cNvPr>
          <p:cNvSpPr>
            <a:spLocks noEditPoints="1"/>
          </p:cNvSpPr>
          <p:nvPr/>
        </p:nvSpPr>
        <p:spPr bwMode="auto">
          <a:xfrm>
            <a:off x="4394597" y="1612411"/>
            <a:ext cx="354806" cy="356592"/>
          </a:xfrm>
          <a:custGeom>
            <a:avLst/>
            <a:gdLst>
              <a:gd name="T0" fmla="*/ 1279501115 w 123"/>
              <a:gd name="T1" fmla="*/ 21495499 h 123"/>
              <a:gd name="T2" fmla="*/ 1226187753 w 123"/>
              <a:gd name="T3" fmla="*/ 0 h 123"/>
              <a:gd name="T4" fmla="*/ 1215526386 w 123"/>
              <a:gd name="T5" fmla="*/ 0 h 123"/>
              <a:gd name="T6" fmla="*/ 522462466 w 123"/>
              <a:gd name="T7" fmla="*/ 128963157 h 123"/>
              <a:gd name="T8" fmla="*/ 458487736 w 123"/>
              <a:gd name="T9" fmla="*/ 204192484 h 123"/>
              <a:gd name="T10" fmla="*/ 458487736 w 123"/>
              <a:gd name="T11" fmla="*/ 913488207 h 123"/>
              <a:gd name="T12" fmla="*/ 298550913 w 123"/>
              <a:gd name="T13" fmla="*/ 870500488 h 123"/>
              <a:gd name="T14" fmla="*/ 191924188 w 123"/>
              <a:gd name="T15" fmla="*/ 881249877 h 123"/>
              <a:gd name="T16" fmla="*/ 21325998 w 123"/>
              <a:gd name="T17" fmla="*/ 1031705254 h 123"/>
              <a:gd name="T18" fmla="*/ 21325998 w 123"/>
              <a:gd name="T19" fmla="*/ 1182163909 h 123"/>
              <a:gd name="T20" fmla="*/ 245237551 w 123"/>
              <a:gd name="T21" fmla="*/ 1321873176 h 123"/>
              <a:gd name="T22" fmla="*/ 341199644 w 123"/>
              <a:gd name="T23" fmla="*/ 1300377677 h 123"/>
              <a:gd name="T24" fmla="*/ 511801099 w 123"/>
              <a:gd name="T25" fmla="*/ 1160668410 h 123"/>
              <a:gd name="T26" fmla="*/ 533123832 w 123"/>
              <a:gd name="T27" fmla="*/ 1074692973 h 123"/>
              <a:gd name="T28" fmla="*/ 533123832 w 123"/>
              <a:gd name="T29" fmla="*/ 1074692973 h 123"/>
              <a:gd name="T30" fmla="*/ 533123832 w 123"/>
              <a:gd name="T31" fmla="*/ 408384969 h 123"/>
              <a:gd name="T32" fmla="*/ 554449830 w 123"/>
              <a:gd name="T33" fmla="*/ 408384969 h 123"/>
              <a:gd name="T34" fmla="*/ 1226187753 w 123"/>
              <a:gd name="T35" fmla="*/ 290167922 h 123"/>
              <a:gd name="T36" fmla="*/ 1226187753 w 123"/>
              <a:gd name="T37" fmla="*/ 795274439 h 123"/>
              <a:gd name="T38" fmla="*/ 1076912296 w 123"/>
              <a:gd name="T39" fmla="*/ 741537332 h 123"/>
              <a:gd name="T40" fmla="*/ 970288836 w 123"/>
              <a:gd name="T41" fmla="*/ 763032830 h 123"/>
              <a:gd name="T42" fmla="*/ 799687381 w 123"/>
              <a:gd name="T43" fmla="*/ 902742097 h 123"/>
              <a:gd name="T44" fmla="*/ 789026014 w 123"/>
              <a:gd name="T45" fmla="*/ 1053200752 h 123"/>
              <a:gd name="T46" fmla="*/ 1023602198 w 123"/>
              <a:gd name="T47" fmla="*/ 1192910019 h 123"/>
              <a:gd name="T48" fmla="*/ 1119564292 w 123"/>
              <a:gd name="T49" fmla="*/ 1182163909 h 123"/>
              <a:gd name="T50" fmla="*/ 1290162482 w 123"/>
              <a:gd name="T51" fmla="*/ 1031705254 h 123"/>
              <a:gd name="T52" fmla="*/ 1311488480 w 123"/>
              <a:gd name="T53" fmla="*/ 945729816 h 123"/>
              <a:gd name="T54" fmla="*/ 1311488480 w 123"/>
              <a:gd name="T55" fmla="*/ 945729816 h 123"/>
              <a:gd name="T56" fmla="*/ 1311488480 w 123"/>
              <a:gd name="T57" fmla="*/ 85975438 h 123"/>
              <a:gd name="T58" fmla="*/ 1279501115 w 123"/>
              <a:gd name="T59" fmla="*/ 21495499 h 123"/>
              <a:gd name="T60" fmla="*/ 319873646 w 123"/>
              <a:gd name="T61" fmla="*/ 1225151628 h 123"/>
              <a:gd name="T62" fmla="*/ 95962094 w 123"/>
              <a:gd name="T63" fmla="*/ 1149922300 h 123"/>
              <a:gd name="T64" fmla="*/ 223911552 w 123"/>
              <a:gd name="T65" fmla="*/ 956475926 h 123"/>
              <a:gd name="T66" fmla="*/ 447826370 w 123"/>
              <a:gd name="T67" fmla="*/ 1031705254 h 123"/>
              <a:gd name="T68" fmla="*/ 319873646 w 123"/>
              <a:gd name="T69" fmla="*/ 1225151628 h 123"/>
              <a:gd name="T70" fmla="*/ 1226187753 w 123"/>
              <a:gd name="T71" fmla="*/ 204192484 h 123"/>
              <a:gd name="T72" fmla="*/ 533123832 w 123"/>
              <a:gd name="T73" fmla="*/ 333155641 h 123"/>
              <a:gd name="T74" fmla="*/ 533123832 w 123"/>
              <a:gd name="T75" fmla="*/ 204192484 h 123"/>
              <a:gd name="T76" fmla="*/ 1226187753 w 123"/>
              <a:gd name="T77" fmla="*/ 85975438 h 123"/>
              <a:gd name="T78" fmla="*/ 1226187753 w 123"/>
              <a:gd name="T79" fmla="*/ 204192484 h 123"/>
              <a:gd name="T80" fmla="*/ 1098238294 w 123"/>
              <a:gd name="T81" fmla="*/ 1096188471 h 123"/>
              <a:gd name="T82" fmla="*/ 863662110 w 123"/>
              <a:gd name="T83" fmla="*/ 1031705254 h 123"/>
              <a:gd name="T84" fmla="*/ 991614834 w 123"/>
              <a:gd name="T85" fmla="*/ 838262158 h 123"/>
              <a:gd name="T86" fmla="*/ 1226187753 w 123"/>
              <a:gd name="T87" fmla="*/ 913488207 h 123"/>
              <a:gd name="T88" fmla="*/ 1098238294 w 123"/>
              <a:gd name="T89" fmla="*/ 1096188471 h 123"/>
              <a:gd name="T90" fmla="*/ 1098238294 w 123"/>
              <a:gd name="T91" fmla="*/ 1096188471 h 123"/>
              <a:gd name="T92" fmla="*/ 1098238294 w 123"/>
              <a:gd name="T93" fmla="*/ 1096188471 h 12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23" h="123">
                <a:moveTo>
                  <a:pt x="120" y="2"/>
                </a:moveTo>
                <a:cubicBezTo>
                  <a:pt x="119" y="1"/>
                  <a:pt x="117" y="0"/>
                  <a:pt x="115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49" y="12"/>
                  <a:pt x="49" y="12"/>
                  <a:pt x="49" y="12"/>
                </a:cubicBezTo>
                <a:cubicBezTo>
                  <a:pt x="45" y="12"/>
                  <a:pt x="43" y="15"/>
                  <a:pt x="43" y="19"/>
                </a:cubicBezTo>
                <a:cubicBezTo>
                  <a:pt x="43" y="85"/>
                  <a:pt x="43" y="85"/>
                  <a:pt x="43" y="85"/>
                </a:cubicBezTo>
                <a:cubicBezTo>
                  <a:pt x="39" y="82"/>
                  <a:pt x="34" y="81"/>
                  <a:pt x="28" y="81"/>
                </a:cubicBezTo>
                <a:cubicBezTo>
                  <a:pt x="25" y="81"/>
                  <a:pt x="22" y="81"/>
                  <a:pt x="18" y="82"/>
                </a:cubicBezTo>
                <a:cubicBezTo>
                  <a:pt x="11" y="85"/>
                  <a:pt x="5" y="89"/>
                  <a:pt x="2" y="96"/>
                </a:cubicBezTo>
                <a:cubicBezTo>
                  <a:pt x="0" y="100"/>
                  <a:pt x="0" y="105"/>
                  <a:pt x="2" y="110"/>
                </a:cubicBezTo>
                <a:cubicBezTo>
                  <a:pt x="4" y="118"/>
                  <a:pt x="13" y="123"/>
                  <a:pt x="23" y="123"/>
                </a:cubicBezTo>
                <a:cubicBezTo>
                  <a:pt x="26" y="123"/>
                  <a:pt x="29" y="122"/>
                  <a:pt x="32" y="121"/>
                </a:cubicBezTo>
                <a:cubicBezTo>
                  <a:pt x="40" y="119"/>
                  <a:pt x="45" y="114"/>
                  <a:pt x="48" y="108"/>
                </a:cubicBezTo>
                <a:cubicBezTo>
                  <a:pt x="50" y="105"/>
                  <a:pt x="50" y="102"/>
                  <a:pt x="50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38"/>
                  <a:pt x="50" y="38"/>
                  <a:pt x="50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2" y="71"/>
                  <a:pt x="107" y="69"/>
                  <a:pt x="101" y="69"/>
                </a:cubicBezTo>
                <a:cubicBezTo>
                  <a:pt x="98" y="69"/>
                  <a:pt x="94" y="70"/>
                  <a:pt x="91" y="71"/>
                </a:cubicBezTo>
                <a:cubicBezTo>
                  <a:pt x="84" y="73"/>
                  <a:pt x="78" y="78"/>
                  <a:pt x="75" y="84"/>
                </a:cubicBezTo>
                <a:cubicBezTo>
                  <a:pt x="73" y="89"/>
                  <a:pt x="73" y="94"/>
                  <a:pt x="74" y="98"/>
                </a:cubicBezTo>
                <a:cubicBezTo>
                  <a:pt x="77" y="106"/>
                  <a:pt x="86" y="111"/>
                  <a:pt x="96" y="111"/>
                </a:cubicBezTo>
                <a:cubicBezTo>
                  <a:pt x="99" y="111"/>
                  <a:pt x="102" y="111"/>
                  <a:pt x="105" y="110"/>
                </a:cubicBezTo>
                <a:cubicBezTo>
                  <a:pt x="112" y="107"/>
                  <a:pt x="118" y="102"/>
                  <a:pt x="121" y="96"/>
                </a:cubicBezTo>
                <a:cubicBezTo>
                  <a:pt x="122" y="94"/>
                  <a:pt x="123" y="91"/>
                  <a:pt x="123" y="88"/>
                </a:cubicBezTo>
                <a:cubicBezTo>
                  <a:pt x="123" y="88"/>
                  <a:pt x="123" y="88"/>
                  <a:pt x="123" y="8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5"/>
                  <a:pt x="122" y="3"/>
                  <a:pt x="120" y="2"/>
                </a:cubicBezTo>
                <a:close/>
                <a:moveTo>
                  <a:pt x="30" y="114"/>
                </a:moveTo>
                <a:cubicBezTo>
                  <a:pt x="21" y="117"/>
                  <a:pt x="11" y="114"/>
                  <a:pt x="9" y="107"/>
                </a:cubicBezTo>
                <a:cubicBezTo>
                  <a:pt x="6" y="100"/>
                  <a:pt x="12" y="93"/>
                  <a:pt x="21" y="89"/>
                </a:cubicBezTo>
                <a:cubicBezTo>
                  <a:pt x="30" y="86"/>
                  <a:pt x="39" y="89"/>
                  <a:pt x="42" y="96"/>
                </a:cubicBezTo>
                <a:cubicBezTo>
                  <a:pt x="44" y="103"/>
                  <a:pt x="39" y="111"/>
                  <a:pt x="30" y="114"/>
                </a:cubicBezTo>
                <a:close/>
                <a:moveTo>
                  <a:pt x="115" y="19"/>
                </a:moveTo>
                <a:cubicBezTo>
                  <a:pt x="50" y="31"/>
                  <a:pt x="50" y="31"/>
                  <a:pt x="50" y="31"/>
                </a:cubicBezTo>
                <a:cubicBezTo>
                  <a:pt x="50" y="19"/>
                  <a:pt x="50" y="19"/>
                  <a:pt x="50" y="19"/>
                </a:cubicBezTo>
                <a:cubicBezTo>
                  <a:pt x="115" y="8"/>
                  <a:pt x="115" y="8"/>
                  <a:pt x="115" y="8"/>
                </a:cubicBezTo>
                <a:lnTo>
                  <a:pt x="115" y="19"/>
                </a:lnTo>
                <a:close/>
                <a:moveTo>
                  <a:pt x="103" y="102"/>
                </a:moveTo>
                <a:cubicBezTo>
                  <a:pt x="93" y="105"/>
                  <a:pt x="84" y="102"/>
                  <a:pt x="81" y="96"/>
                </a:cubicBezTo>
                <a:cubicBezTo>
                  <a:pt x="79" y="89"/>
                  <a:pt x="84" y="81"/>
                  <a:pt x="93" y="78"/>
                </a:cubicBezTo>
                <a:cubicBezTo>
                  <a:pt x="103" y="75"/>
                  <a:pt x="112" y="78"/>
                  <a:pt x="115" y="85"/>
                </a:cubicBezTo>
                <a:cubicBezTo>
                  <a:pt x="117" y="91"/>
                  <a:pt x="112" y="99"/>
                  <a:pt x="103" y="102"/>
                </a:cubicBezTo>
                <a:close/>
                <a:moveTo>
                  <a:pt x="103" y="102"/>
                </a:moveTo>
                <a:cubicBezTo>
                  <a:pt x="103" y="102"/>
                  <a:pt x="103" y="102"/>
                  <a:pt x="103" y="10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defTabSz="685663">
              <a:defRPr/>
            </a:pPr>
            <a:endParaRPr lang="en-US" sz="675"/>
          </a:p>
        </p:txBody>
      </p:sp>
    </p:spTree>
    <p:extLst>
      <p:ext uri="{BB962C8B-B14F-4D97-AF65-F5344CB8AC3E}">
        <p14:creationId xmlns:p14="http://schemas.microsoft.com/office/powerpoint/2010/main" val="170459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14">
          <a:extLst>
            <a:ext uri="{FF2B5EF4-FFF2-40B4-BE49-F238E27FC236}">
              <a16:creationId xmlns:a16="http://schemas.microsoft.com/office/drawing/2014/main" id="{6E5308E6-D0D1-7970-639E-D4FFB5CB0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9" name="Rectangle 1127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16" name="Google Shape;8716;p54">
            <a:extLst>
              <a:ext uri="{FF2B5EF4-FFF2-40B4-BE49-F238E27FC236}">
                <a16:creationId xmlns:a16="http://schemas.microsoft.com/office/drawing/2014/main" id="{7057CBAF-DFA0-16A0-D164-A8963301D7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35305" y="557585"/>
            <a:ext cx="2980039" cy="2769021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</a:pPr>
            <a:r>
              <a:rPr lang="en-US" sz="3900"/>
              <a:t>AI Models</a:t>
            </a:r>
          </a:p>
        </p:txBody>
      </p:sp>
      <p:pic>
        <p:nvPicPr>
          <p:cNvPr id="11274" name="Picture 10" descr="Interactive Robot Pets: Perfect Companions for Kids, Adults &amp; Workspaces">
            <a:extLst>
              <a:ext uri="{FF2B5EF4-FFF2-40B4-BE49-F238E27FC236}">
                <a16:creationId xmlns:a16="http://schemas.microsoft.com/office/drawing/2014/main" id="{3F1E350D-355B-E324-3371-5B71F5A21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6100"/>
          <a:stretch/>
        </p:blipFill>
        <p:spPr bwMode="auto">
          <a:xfrm>
            <a:off x="20" y="10"/>
            <a:ext cx="5244655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Futuristic robot playing a modular synthesizer on Craiyon">
            <a:extLst>
              <a:ext uri="{FF2B5EF4-FFF2-40B4-BE49-F238E27FC236}">
                <a16:creationId xmlns:a16="http://schemas.microsoft.com/office/drawing/2014/main" id="{003757B8-00DF-3AA3-3B8D-08FD5FEBE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Retro female robot playing synthesizer with red lighting on Craiyon">
            <a:extLst>
              <a:ext uri="{FF2B5EF4-FFF2-40B4-BE49-F238E27FC236}">
                <a16:creationId xmlns:a16="http://schemas.microsoft.com/office/drawing/2014/main" id="{0C7C15A1-739D-A06E-1391-AD6857D07B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82129" y="1625450"/>
            <a:ext cx="211490" cy="21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91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0" name="Google Shape;8600;p46"/>
          <p:cNvSpPr txBox="1">
            <a:spLocks noGrp="1"/>
          </p:cNvSpPr>
          <p:nvPr>
            <p:ph type="title"/>
          </p:nvPr>
        </p:nvSpPr>
        <p:spPr>
          <a:xfrm>
            <a:off x="533565" y="354146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 50</a:t>
            </a:r>
            <a:endParaRPr dirty="0"/>
          </a:p>
        </p:txBody>
      </p:sp>
      <p:pic>
        <p:nvPicPr>
          <p:cNvPr id="6146" name="Picture 2" descr="The Annotated ResNet-50. Explaining how ResNet-50 works and why… | by  Suvaditya Mukherjee | Towards Data Science">
            <a:extLst>
              <a:ext uri="{FF2B5EF4-FFF2-40B4-BE49-F238E27FC236}">
                <a16:creationId xmlns:a16="http://schemas.microsoft.com/office/drawing/2014/main" id="{5C7BB6AB-FEA9-F73F-05B2-B81511BD3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1" y="941791"/>
            <a:ext cx="91440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777610-1B2C-6CE8-D65D-04C6F7333481}"/>
              </a:ext>
            </a:extLst>
          </p:cNvPr>
          <p:cNvSpPr txBox="1"/>
          <p:nvPr/>
        </p:nvSpPr>
        <p:spPr>
          <a:xfrm>
            <a:off x="327102" y="3794083"/>
            <a:ext cx="830394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a deep convolutional neural network (CNN) designed for </a:t>
            </a:r>
            <a:r>
              <a:rPr lang="en-US" b="1" dirty="0">
                <a:solidFill>
                  <a:srgbClr val="C00000"/>
                </a:solidFill>
              </a:rPr>
              <a:t>image classification tasks.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employs a </a:t>
            </a:r>
            <a:r>
              <a:rPr lang="en-US" b="1" dirty="0">
                <a:solidFill>
                  <a:srgbClr val="C00000"/>
                </a:solidFill>
              </a:rPr>
              <a:t>residual learning approach</a:t>
            </a:r>
            <a:r>
              <a:rPr lang="en-US" dirty="0"/>
              <a:t>, where </a:t>
            </a:r>
            <a:r>
              <a:rPr lang="en-US" b="1" dirty="0">
                <a:solidFill>
                  <a:srgbClr val="C00000"/>
                </a:solidFill>
              </a:rPr>
              <a:t>each layer aims to learn the residual function with respect to the previous layer's output.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approach helps alleviate the </a:t>
            </a:r>
            <a:r>
              <a:rPr lang="en-US" b="1" dirty="0">
                <a:solidFill>
                  <a:srgbClr val="C00000"/>
                </a:solidFill>
              </a:rPr>
              <a:t>vanishing gradient problem </a:t>
            </a:r>
            <a:r>
              <a:rPr lang="en-US" dirty="0"/>
              <a:t>and allows the </a:t>
            </a:r>
            <a:r>
              <a:rPr lang="en-US" b="1" dirty="0">
                <a:solidFill>
                  <a:srgbClr val="C00000"/>
                </a:solidFill>
              </a:rPr>
              <a:t>network to learn deeper representations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"/>
          <p:cNvSpPr/>
          <p:nvPr/>
        </p:nvSpPr>
        <p:spPr>
          <a:xfrm>
            <a:off x="777900" y="3402988"/>
            <a:ext cx="840600" cy="840600"/>
          </a:xfrm>
          <a:prstGeom prst="star12">
            <a:avLst>
              <a:gd name="adj" fmla="val 3185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7"/>
          <p:cNvSpPr/>
          <p:nvPr/>
        </p:nvSpPr>
        <p:spPr>
          <a:xfrm>
            <a:off x="4768825" y="1842388"/>
            <a:ext cx="840600" cy="840600"/>
          </a:xfrm>
          <a:prstGeom prst="star12">
            <a:avLst>
              <a:gd name="adj" fmla="val 3185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7"/>
          <p:cNvSpPr/>
          <p:nvPr/>
        </p:nvSpPr>
        <p:spPr>
          <a:xfrm>
            <a:off x="4768825" y="3402988"/>
            <a:ext cx="840600" cy="840600"/>
          </a:xfrm>
          <a:prstGeom prst="star12">
            <a:avLst>
              <a:gd name="adj" fmla="val 3185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7"/>
          <p:cNvSpPr/>
          <p:nvPr/>
        </p:nvSpPr>
        <p:spPr>
          <a:xfrm>
            <a:off x="777900" y="1842388"/>
            <a:ext cx="840600" cy="840600"/>
          </a:xfrm>
          <a:prstGeom prst="star12">
            <a:avLst>
              <a:gd name="adj" fmla="val 3185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7"/>
          <p:cNvSpPr txBox="1">
            <a:spLocks noGrp="1"/>
          </p:cNvSpPr>
          <p:nvPr>
            <p:ph type="subTitle" idx="1"/>
          </p:nvPr>
        </p:nvSpPr>
        <p:spPr>
          <a:xfrm>
            <a:off x="1733600" y="1903776"/>
            <a:ext cx="2719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47" name="Google Shape;44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1810587" y="2438822"/>
            <a:ext cx="2679726" cy="3118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Main Idea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Challenges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Applications</a:t>
            </a:r>
            <a:endParaRPr sz="1000" dirty="0"/>
          </a:p>
        </p:txBody>
      </p:sp>
      <p:sp>
        <p:nvSpPr>
          <p:cNvPr id="449" name="Google Shape;449;p37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0" name="Google Shape;450;p37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1" name="Google Shape;451;p37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3" name="Google Shape;453;p37"/>
          <p:cNvSpPr txBox="1">
            <a:spLocks noGrp="1"/>
          </p:cNvSpPr>
          <p:nvPr>
            <p:ph type="subTitle" idx="6"/>
          </p:nvPr>
        </p:nvSpPr>
        <p:spPr>
          <a:xfrm>
            <a:off x="5729125" y="2040290"/>
            <a:ext cx="27192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 to Implement</a:t>
            </a:r>
            <a:endParaRPr dirty="0"/>
          </a:p>
        </p:txBody>
      </p:sp>
      <p:sp>
        <p:nvSpPr>
          <p:cNvPr id="455" name="Google Shape;455;p37"/>
          <p:cNvSpPr txBox="1">
            <a:spLocks noGrp="1"/>
          </p:cNvSpPr>
          <p:nvPr>
            <p:ph type="subTitle" idx="8"/>
          </p:nvPr>
        </p:nvSpPr>
        <p:spPr>
          <a:xfrm>
            <a:off x="1668393" y="3683712"/>
            <a:ext cx="27192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AI Models and Dataset</a:t>
            </a:r>
            <a:endParaRPr sz="1400" dirty="0"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13"/>
          </p:nvPr>
        </p:nvSpPr>
        <p:spPr>
          <a:xfrm>
            <a:off x="5729125" y="3534039"/>
            <a:ext cx="27192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Accomplishments and Next Steps</a:t>
            </a:r>
            <a:endParaRPr dirty="0"/>
          </a:p>
        </p:txBody>
      </p:sp>
      <p:sp>
        <p:nvSpPr>
          <p:cNvPr id="446" name="Google Shape;446;p37"/>
          <p:cNvSpPr txBox="1">
            <a:spLocks noGrp="1"/>
          </p:cNvSpPr>
          <p:nvPr>
            <p:ph type="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cxnSp>
        <p:nvCxnSpPr>
          <p:cNvPr id="458" name="Google Shape;458;p37"/>
          <p:cNvCxnSpPr/>
          <p:nvPr/>
        </p:nvCxnSpPr>
        <p:spPr>
          <a:xfrm>
            <a:off x="4572000" y="1835843"/>
            <a:ext cx="0" cy="765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37"/>
          <p:cNvCxnSpPr/>
          <p:nvPr/>
        </p:nvCxnSpPr>
        <p:spPr>
          <a:xfrm>
            <a:off x="4572000" y="3440493"/>
            <a:ext cx="0" cy="765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37"/>
          <p:cNvCxnSpPr/>
          <p:nvPr/>
        </p:nvCxnSpPr>
        <p:spPr>
          <a:xfrm>
            <a:off x="726725" y="1464400"/>
            <a:ext cx="770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37"/>
          <p:cNvCxnSpPr/>
          <p:nvPr/>
        </p:nvCxnSpPr>
        <p:spPr>
          <a:xfrm>
            <a:off x="726725" y="3034250"/>
            <a:ext cx="770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37"/>
          <p:cNvCxnSpPr/>
          <p:nvPr/>
        </p:nvCxnSpPr>
        <p:spPr>
          <a:xfrm>
            <a:off x="726725" y="4604100"/>
            <a:ext cx="770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37"/>
          <p:cNvSpPr/>
          <p:nvPr/>
        </p:nvSpPr>
        <p:spPr>
          <a:xfrm>
            <a:off x="412751" y="587844"/>
            <a:ext cx="363695" cy="310543"/>
          </a:xfrm>
          <a:custGeom>
            <a:avLst/>
            <a:gdLst/>
            <a:ahLst/>
            <a:cxnLst/>
            <a:rect l="l" t="t" r="r" b="b"/>
            <a:pathLst>
              <a:path w="19205" h="16394" extrusionOk="0">
                <a:moveTo>
                  <a:pt x="5370" y="0"/>
                </a:moveTo>
                <a:lnTo>
                  <a:pt x="5370" y="2548"/>
                </a:lnTo>
                <a:lnTo>
                  <a:pt x="5370" y="12132"/>
                </a:lnTo>
                <a:cubicBezTo>
                  <a:pt x="5018" y="11887"/>
                  <a:pt x="4554" y="11762"/>
                  <a:pt x="4042" y="11762"/>
                </a:cubicBezTo>
                <a:cubicBezTo>
                  <a:pt x="3460" y="11762"/>
                  <a:pt x="2816" y="11923"/>
                  <a:pt x="2203" y="12252"/>
                </a:cubicBezTo>
                <a:cubicBezTo>
                  <a:pt x="738" y="13037"/>
                  <a:pt x="0" y="14514"/>
                  <a:pt x="548" y="15514"/>
                </a:cubicBezTo>
                <a:cubicBezTo>
                  <a:pt x="862" y="16095"/>
                  <a:pt x="1530" y="16393"/>
                  <a:pt x="2322" y="16393"/>
                </a:cubicBezTo>
                <a:cubicBezTo>
                  <a:pt x="2908" y="16393"/>
                  <a:pt x="3563" y="16229"/>
                  <a:pt x="4191" y="15895"/>
                </a:cubicBezTo>
                <a:cubicBezTo>
                  <a:pt x="4858" y="15538"/>
                  <a:pt x="5310" y="15050"/>
                  <a:pt x="5727" y="14430"/>
                </a:cubicBezTo>
                <a:cubicBezTo>
                  <a:pt x="6144" y="13799"/>
                  <a:pt x="6108" y="13240"/>
                  <a:pt x="6108" y="12502"/>
                </a:cubicBezTo>
                <a:lnTo>
                  <a:pt x="6108" y="11120"/>
                </a:lnTo>
                <a:lnTo>
                  <a:pt x="6108" y="4143"/>
                </a:lnTo>
                <a:lnTo>
                  <a:pt x="6108" y="2548"/>
                </a:lnTo>
                <a:lnTo>
                  <a:pt x="18431" y="2548"/>
                </a:lnTo>
                <a:lnTo>
                  <a:pt x="18431" y="12132"/>
                </a:lnTo>
                <a:cubicBezTo>
                  <a:pt x="18085" y="11887"/>
                  <a:pt x="17621" y="11762"/>
                  <a:pt x="17107" y="11762"/>
                </a:cubicBezTo>
                <a:cubicBezTo>
                  <a:pt x="16525" y="11762"/>
                  <a:pt x="15878" y="11923"/>
                  <a:pt x="15264" y="12252"/>
                </a:cubicBezTo>
                <a:cubicBezTo>
                  <a:pt x="13811" y="13037"/>
                  <a:pt x="13061" y="14514"/>
                  <a:pt x="13609" y="15514"/>
                </a:cubicBezTo>
                <a:cubicBezTo>
                  <a:pt x="13930" y="16095"/>
                  <a:pt x="14601" y="16393"/>
                  <a:pt x="15391" y="16393"/>
                </a:cubicBezTo>
                <a:cubicBezTo>
                  <a:pt x="15977" y="16393"/>
                  <a:pt x="16629" y="16229"/>
                  <a:pt x="17252" y="15895"/>
                </a:cubicBezTo>
                <a:cubicBezTo>
                  <a:pt x="17931" y="15538"/>
                  <a:pt x="18372" y="15050"/>
                  <a:pt x="18788" y="14430"/>
                </a:cubicBezTo>
                <a:cubicBezTo>
                  <a:pt x="19205" y="13799"/>
                  <a:pt x="19181" y="13240"/>
                  <a:pt x="19181" y="12502"/>
                </a:cubicBezTo>
                <a:cubicBezTo>
                  <a:pt x="19145" y="12049"/>
                  <a:pt x="19145" y="11585"/>
                  <a:pt x="19145" y="11120"/>
                </a:cubicBezTo>
                <a:lnTo>
                  <a:pt x="19145" y="4143"/>
                </a:lnTo>
                <a:lnTo>
                  <a:pt x="19145" y="2548"/>
                </a:lnTo>
                <a:lnTo>
                  <a:pt x="191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37"/>
          <p:cNvCxnSpPr/>
          <p:nvPr/>
        </p:nvCxnSpPr>
        <p:spPr>
          <a:xfrm>
            <a:off x="776450" y="776272"/>
            <a:ext cx="289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Google Shape;465;p37"/>
          <p:cNvSpPr/>
          <p:nvPr/>
        </p:nvSpPr>
        <p:spPr>
          <a:xfrm>
            <a:off x="867250" y="490004"/>
            <a:ext cx="123336" cy="330483"/>
          </a:xfrm>
          <a:custGeom>
            <a:avLst/>
            <a:gdLst/>
            <a:ahLst/>
            <a:cxnLst/>
            <a:rect l="l" t="t" r="r" b="b"/>
            <a:pathLst>
              <a:path w="5180" h="13880" extrusionOk="0">
                <a:moveTo>
                  <a:pt x="3989" y="10644"/>
                </a:moveTo>
                <a:cubicBezTo>
                  <a:pt x="4365" y="10644"/>
                  <a:pt x="4641" y="10748"/>
                  <a:pt x="4739" y="10955"/>
                </a:cubicBezTo>
                <a:cubicBezTo>
                  <a:pt x="4965" y="11419"/>
                  <a:pt x="4263" y="12229"/>
                  <a:pt x="3167" y="12764"/>
                </a:cubicBezTo>
                <a:cubicBezTo>
                  <a:pt x="2574" y="13058"/>
                  <a:pt x="1984" y="13208"/>
                  <a:pt x="1533" y="13208"/>
                </a:cubicBezTo>
                <a:cubicBezTo>
                  <a:pt x="1160" y="13208"/>
                  <a:pt x="882" y="13105"/>
                  <a:pt x="774" y="12895"/>
                </a:cubicBezTo>
                <a:cubicBezTo>
                  <a:pt x="548" y="12431"/>
                  <a:pt x="1250" y="11633"/>
                  <a:pt x="2346" y="11098"/>
                </a:cubicBezTo>
                <a:cubicBezTo>
                  <a:pt x="2948" y="10793"/>
                  <a:pt x="3540" y="10644"/>
                  <a:pt x="3989" y="10644"/>
                </a:cubicBezTo>
                <a:close/>
                <a:moveTo>
                  <a:pt x="4548" y="1"/>
                </a:moveTo>
                <a:lnTo>
                  <a:pt x="4548" y="10264"/>
                </a:lnTo>
                <a:cubicBezTo>
                  <a:pt x="4256" y="10050"/>
                  <a:pt x="3862" y="9940"/>
                  <a:pt x="3423" y="9940"/>
                </a:cubicBezTo>
                <a:cubicBezTo>
                  <a:pt x="2934" y="9940"/>
                  <a:pt x="2390" y="10077"/>
                  <a:pt x="1869" y="10359"/>
                </a:cubicBezTo>
                <a:cubicBezTo>
                  <a:pt x="631" y="11038"/>
                  <a:pt x="0" y="12264"/>
                  <a:pt x="476" y="13133"/>
                </a:cubicBezTo>
                <a:cubicBezTo>
                  <a:pt x="745" y="13622"/>
                  <a:pt x="1319" y="13880"/>
                  <a:pt x="1992" y="13880"/>
                </a:cubicBezTo>
                <a:cubicBezTo>
                  <a:pt x="2484" y="13880"/>
                  <a:pt x="3030" y="13742"/>
                  <a:pt x="3548" y="13455"/>
                </a:cubicBezTo>
                <a:cubicBezTo>
                  <a:pt x="4525" y="12943"/>
                  <a:pt x="5096" y="12074"/>
                  <a:pt x="5096" y="11312"/>
                </a:cubicBezTo>
                <a:lnTo>
                  <a:pt x="5179" y="11312"/>
                </a:lnTo>
                <a:lnTo>
                  <a:pt x="51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7"/>
          <p:cNvSpPr/>
          <p:nvPr/>
        </p:nvSpPr>
        <p:spPr>
          <a:xfrm>
            <a:off x="8052750" y="425245"/>
            <a:ext cx="112368" cy="299551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/>
          <p:nvPr/>
        </p:nvSpPr>
        <p:spPr>
          <a:xfrm>
            <a:off x="8325833" y="425245"/>
            <a:ext cx="112368" cy="299551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7"/>
          <p:cNvSpPr/>
          <p:nvPr/>
        </p:nvSpPr>
        <p:spPr>
          <a:xfrm>
            <a:off x="8628581" y="762225"/>
            <a:ext cx="112368" cy="299551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96">
          <a:extLst>
            <a:ext uri="{FF2B5EF4-FFF2-40B4-BE49-F238E27FC236}">
              <a16:creationId xmlns:a16="http://schemas.microsoft.com/office/drawing/2014/main" id="{857B9ACD-CFE2-B42F-D904-7A52414D4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0" name="Google Shape;8600;p46">
            <a:extLst>
              <a:ext uri="{FF2B5EF4-FFF2-40B4-BE49-F238E27FC236}">
                <a16:creationId xmlns:a16="http://schemas.microsoft.com/office/drawing/2014/main" id="{C938077A-1CDD-4876-61BD-9AA3F5CA49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565" y="354146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543D6-1721-D38F-683D-1DD41B5C17ED}"/>
              </a:ext>
            </a:extLst>
          </p:cNvPr>
          <p:cNvSpPr txBox="1"/>
          <p:nvPr/>
        </p:nvSpPr>
        <p:spPr>
          <a:xfrm>
            <a:off x="0" y="1498234"/>
            <a:ext cx="357790" cy="46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E52E52D-5BF4-0E36-1A15-2AF1CE527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617" y="299915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6EF4795-6BFB-A867-9BB1-73ED3712F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617" y="994346"/>
            <a:ext cx="8931383" cy="300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Emotion Labeling Model uses a modified ResNet-50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frozen layers and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 custom fully connected layer for emotion classification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outputting 5 emotion classes. </a:t>
            </a:r>
          </a:p>
          <a:p>
            <a:pPr marL="0" marR="0" lvl="0" indent="0" algn="just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processes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 batch of random images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obtaining raw scores (logits),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converting them to probabilities using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softmax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selecting the class with the highest probability.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18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6">
          <a:extLst>
            <a:ext uri="{FF2B5EF4-FFF2-40B4-BE49-F238E27FC236}">
              <a16:creationId xmlns:a16="http://schemas.microsoft.com/office/drawing/2014/main" id="{2313E40E-4AEF-1475-E3F0-0C028C8E4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0" name="Google Shape;8600;p46">
            <a:extLst>
              <a:ext uri="{FF2B5EF4-FFF2-40B4-BE49-F238E27FC236}">
                <a16:creationId xmlns:a16="http://schemas.microsoft.com/office/drawing/2014/main" id="{7D441117-A1A2-E154-5BF2-2D884F19E0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565" y="354146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BLIP (Bidirectional Encoder Representations from Transformers) </a:t>
            </a:r>
            <a:endParaRPr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9E970-AEE7-1E34-5D5D-451CB64B8CCA}"/>
              </a:ext>
            </a:extLst>
          </p:cNvPr>
          <p:cNvSpPr txBox="1"/>
          <p:nvPr/>
        </p:nvSpPr>
        <p:spPr>
          <a:xfrm>
            <a:off x="327102" y="3794083"/>
            <a:ext cx="83039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a powerful </a:t>
            </a:r>
            <a:r>
              <a:rPr lang="en-US" b="1" dirty="0">
                <a:solidFill>
                  <a:srgbClr val="C00000"/>
                </a:solidFill>
              </a:rPr>
              <a:t>image-text model that excels in tasks like image captioning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visual question answering, and image retrieval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>
                <a:solidFill>
                  <a:srgbClr val="C00000"/>
                </a:solidFill>
              </a:rPr>
              <a:t>leverages the transformer architecture, a neural network </a:t>
            </a:r>
            <a:r>
              <a:rPr lang="en-US" dirty="0"/>
              <a:t>known for its effectiveness in processing sequential data, to jointly encode images and text.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F6B7D9A-AAA2-994F-7C87-DE63D6B91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" y="871537"/>
            <a:ext cx="8334375" cy="271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32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6">
          <a:extLst>
            <a:ext uri="{FF2B5EF4-FFF2-40B4-BE49-F238E27FC236}">
              <a16:creationId xmlns:a16="http://schemas.microsoft.com/office/drawing/2014/main" id="{9F061863-84FD-4A4C-5E1B-11C43E44D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0" name="Google Shape;8600;p46">
            <a:extLst>
              <a:ext uri="{FF2B5EF4-FFF2-40B4-BE49-F238E27FC236}">
                <a16:creationId xmlns:a16="http://schemas.microsoft.com/office/drawing/2014/main" id="{039CC2DD-0A91-9A18-74A9-B5E6A84D69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565" y="354146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Hugging Face Library</a:t>
            </a:r>
            <a:endParaRPr sz="2000" dirty="0"/>
          </a:p>
        </p:txBody>
      </p:sp>
      <p:pic>
        <p:nvPicPr>
          <p:cNvPr id="9218" name="Picture 2" descr="A complete Hugging Face tutorial: how to build and train a vision  transformer | AI Summer">
            <a:extLst>
              <a:ext uri="{FF2B5EF4-FFF2-40B4-BE49-F238E27FC236}">
                <a16:creationId xmlns:a16="http://schemas.microsoft.com/office/drawing/2014/main" id="{6FF3F3EA-AD05-E4F7-53AF-553A84B2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87" y="986447"/>
            <a:ext cx="5185317" cy="291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600;p46">
            <a:extLst>
              <a:ext uri="{FF2B5EF4-FFF2-40B4-BE49-F238E27FC236}">
                <a16:creationId xmlns:a16="http://schemas.microsoft.com/office/drawing/2014/main" id="{9A00DFAC-8893-0C7B-4E75-07E7D3D7FF75}"/>
              </a:ext>
            </a:extLst>
          </p:cNvPr>
          <p:cNvSpPr txBox="1">
            <a:spLocks/>
          </p:cNvSpPr>
          <p:nvPr/>
        </p:nvSpPr>
        <p:spPr>
          <a:xfrm>
            <a:off x="5021579" y="1179004"/>
            <a:ext cx="3406141" cy="3682556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pPr algn="just">
              <a:lnSpc>
                <a:spcPct val="250000"/>
              </a:lnSpc>
            </a:pPr>
            <a:r>
              <a:rPr lang="en-US" sz="1400" dirty="0"/>
              <a:t>Is a </a:t>
            </a:r>
            <a:r>
              <a:rPr lang="en-US" sz="1400" b="1" dirty="0">
                <a:solidFill>
                  <a:srgbClr val="C00000"/>
                </a:solidFill>
              </a:rPr>
              <a:t>powerful open-source library in Python that provides easy access to state-of-the-ar</a:t>
            </a:r>
            <a:r>
              <a:rPr lang="en-US" sz="1400" dirty="0"/>
              <a:t>t pre-trained models and tools for natural language processing (NLP) and other machine learning tasks.</a:t>
            </a:r>
          </a:p>
        </p:txBody>
      </p:sp>
    </p:spTree>
    <p:extLst>
      <p:ext uri="{BB962C8B-B14F-4D97-AF65-F5344CB8AC3E}">
        <p14:creationId xmlns:p14="http://schemas.microsoft.com/office/powerpoint/2010/main" val="272920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6">
          <a:extLst>
            <a:ext uri="{FF2B5EF4-FFF2-40B4-BE49-F238E27FC236}">
              <a16:creationId xmlns:a16="http://schemas.microsoft.com/office/drawing/2014/main" id="{70B64B79-23C4-2AB3-C388-02B0C1060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0" name="Google Shape;8600;p46">
            <a:extLst>
              <a:ext uri="{FF2B5EF4-FFF2-40B4-BE49-F238E27FC236}">
                <a16:creationId xmlns:a16="http://schemas.microsoft.com/office/drawing/2014/main" id="{F6FCDCAE-C717-1BA5-2C42-7E3C3E8560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565" y="354146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Implementation</a:t>
            </a:r>
            <a:endParaRPr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59B8B1-F3A9-F9FA-37CA-6F3DA6248485}"/>
              </a:ext>
            </a:extLst>
          </p:cNvPr>
          <p:cNvSpPr txBox="1"/>
          <p:nvPr/>
        </p:nvSpPr>
        <p:spPr>
          <a:xfrm>
            <a:off x="249695" y="994346"/>
            <a:ext cx="82816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Used in Image Captioning</a:t>
            </a:r>
          </a:p>
          <a:p>
            <a:pPr algn="ctr"/>
            <a:r>
              <a:rPr lang="en-US" dirty="0" err="1"/>
              <a:t>captioning_pipeline</a:t>
            </a:r>
            <a:r>
              <a:rPr lang="en-US" dirty="0"/>
              <a:t> = pipeline("image-to-text", model="Salesforce/blip-image-captioning-base", device=-1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" name="Google Shape;8600;p46">
            <a:extLst>
              <a:ext uri="{FF2B5EF4-FFF2-40B4-BE49-F238E27FC236}">
                <a16:creationId xmlns:a16="http://schemas.microsoft.com/office/drawing/2014/main" id="{7F18AF65-F4EB-B3BF-DF6A-12C1BADA81E1}"/>
              </a:ext>
            </a:extLst>
          </p:cNvPr>
          <p:cNvSpPr txBox="1">
            <a:spLocks/>
          </p:cNvSpPr>
          <p:nvPr/>
        </p:nvSpPr>
        <p:spPr>
          <a:xfrm>
            <a:off x="358304" y="1710962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US" sz="2000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9211E-F472-5E35-2CCC-7A2DFED02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92" y="2390971"/>
            <a:ext cx="6461925" cy="259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596">
          <a:extLst>
            <a:ext uri="{FF2B5EF4-FFF2-40B4-BE49-F238E27FC236}">
              <a16:creationId xmlns:a16="http://schemas.microsoft.com/office/drawing/2014/main" id="{7A57A886-2462-97D6-CE44-FA5502E7D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0" name="Google Shape;8600;p46">
            <a:extLst>
              <a:ext uri="{FF2B5EF4-FFF2-40B4-BE49-F238E27FC236}">
                <a16:creationId xmlns:a16="http://schemas.microsoft.com/office/drawing/2014/main" id="{5540B8FE-E2FA-7057-182B-C7302CC049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97" y="184336"/>
            <a:ext cx="3914481" cy="12121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GPT-2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44423-DF7C-F09C-72F3-66884E4C70DA}"/>
              </a:ext>
            </a:extLst>
          </p:cNvPr>
          <p:cNvSpPr txBox="1"/>
          <p:nvPr/>
        </p:nvSpPr>
        <p:spPr>
          <a:xfrm>
            <a:off x="412192" y="1513532"/>
            <a:ext cx="3914480" cy="26530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solidFill>
                  <a:srgbClr val="C00000"/>
                </a:solidFill>
              </a:rPr>
              <a:t>Is a large language model developed by OpenAI</a:t>
            </a:r>
            <a:r>
              <a:rPr lang="en-US" sz="1600" dirty="0"/>
              <a:t>, known for its ability to </a:t>
            </a:r>
            <a:r>
              <a:rPr lang="en-US" sz="1600" b="1" dirty="0">
                <a:solidFill>
                  <a:srgbClr val="C00000"/>
                </a:solidFill>
              </a:rPr>
              <a:t>generate human-like text, translate languages</a:t>
            </a:r>
            <a:r>
              <a:rPr lang="en-US" sz="1600" dirty="0"/>
              <a:t>, write different kinds of creative content, and answer your questions in an informative</a:t>
            </a:r>
            <a:r>
              <a:rPr lang="en-US" sz="1600" baseline="30000" dirty="0"/>
              <a:t>  </a:t>
            </a:r>
            <a:r>
              <a:rPr lang="en-US" sz="1600" dirty="0"/>
              <a:t>way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5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 descr="GPT-2 architecture,(Heilbron et al., 2019). | Download Scientific Diagram">
            <a:extLst>
              <a:ext uri="{FF2B5EF4-FFF2-40B4-BE49-F238E27FC236}">
                <a16:creationId xmlns:a16="http://schemas.microsoft.com/office/drawing/2014/main" id="{7CA774D9-6CBE-9618-893F-60E05E28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7630" y="443684"/>
            <a:ext cx="1822901" cy="396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7" name="Group 10246">
            <a:extLst>
              <a:ext uri="{FF2B5EF4-FFF2-40B4-BE49-F238E27FC236}">
                <a16:creationId xmlns:a16="http://schemas.microsoft.com/office/drawing/2014/main" id="{C54A2A4D-19EF-3552-F383-6AD9587C8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5143500"/>
            <a:chOff x="12068638" y="0"/>
            <a:chExt cx="123362" cy="6858000"/>
          </a:xfrm>
        </p:grpSpPr>
        <p:sp>
          <p:nvSpPr>
            <p:cNvPr id="10248" name="Rectangle 10247">
              <a:extLst>
                <a:ext uri="{FF2B5EF4-FFF2-40B4-BE49-F238E27FC236}">
                  <a16:creationId xmlns:a16="http://schemas.microsoft.com/office/drawing/2014/main" id="{A9208F0F-2734-3945-8FD0-EEB19CF41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9" name="Rectangle 10248">
              <a:extLst>
                <a:ext uri="{FF2B5EF4-FFF2-40B4-BE49-F238E27FC236}">
                  <a16:creationId xmlns:a16="http://schemas.microsoft.com/office/drawing/2014/main" id="{62CFF5D9-43B9-9D58-6F3F-25041716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Google Shape;8600;p46">
            <a:extLst>
              <a:ext uri="{FF2B5EF4-FFF2-40B4-BE49-F238E27FC236}">
                <a16:creationId xmlns:a16="http://schemas.microsoft.com/office/drawing/2014/main" id="{837509D2-E28D-A3BB-B2FF-28CC270069F4}"/>
              </a:ext>
            </a:extLst>
          </p:cNvPr>
          <p:cNvSpPr txBox="1">
            <a:spLocks/>
          </p:cNvSpPr>
          <p:nvPr/>
        </p:nvSpPr>
        <p:spPr>
          <a:xfrm>
            <a:off x="412192" y="3071481"/>
            <a:ext cx="3914481" cy="1212152"/>
          </a:xfrm>
          <a:prstGeom prst="rect">
            <a:avLst/>
          </a:prstGeom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pPr defTabSz="914400">
              <a:spcBef>
                <a:spcPct val="0"/>
              </a:spcBef>
            </a:pPr>
            <a:r>
              <a:rPr lang="en-US" sz="1600" u="sng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Advantages</a:t>
            </a:r>
          </a:p>
          <a:p>
            <a:pPr algn="just" defTabSz="914400">
              <a:spcBef>
                <a:spcPct val="0"/>
              </a:spcBef>
            </a:pPr>
            <a:r>
              <a:rPr lang="en-US" sz="1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1)</a:t>
            </a:r>
            <a:r>
              <a:rPr lang="en-US" sz="1400" dirty="0"/>
              <a:t> Lightweight Model (distilgpt2</a:t>
            </a:r>
            <a:r>
              <a:rPr lang="en-US" sz="1600" dirty="0"/>
              <a:t>)</a:t>
            </a:r>
          </a:p>
          <a:p>
            <a:pPr algn="just" defTabSz="914400">
              <a:spcBef>
                <a:spcPct val="0"/>
              </a:spcBef>
            </a:pPr>
            <a:r>
              <a:rPr lang="en-US" sz="1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2)Resource Efficiency</a:t>
            </a:r>
          </a:p>
          <a:p>
            <a:pPr algn="just" defTabSz="914400">
              <a:spcBef>
                <a:spcPct val="0"/>
              </a:spcBef>
            </a:pPr>
            <a:r>
              <a:rPr lang="en-US" sz="1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3)Faster Inference</a:t>
            </a:r>
          </a:p>
          <a:p>
            <a:pPr defTabSz="914400">
              <a:spcBef>
                <a:spcPct val="0"/>
              </a:spcBef>
            </a:pPr>
            <a:endParaRPr lang="en-US" sz="16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Google Shape;8600;p46">
            <a:extLst>
              <a:ext uri="{FF2B5EF4-FFF2-40B4-BE49-F238E27FC236}">
                <a16:creationId xmlns:a16="http://schemas.microsoft.com/office/drawing/2014/main" id="{1558CAF0-E8F2-BF84-5767-B382E8092EC7}"/>
              </a:ext>
            </a:extLst>
          </p:cNvPr>
          <p:cNvSpPr txBox="1">
            <a:spLocks/>
          </p:cNvSpPr>
          <p:nvPr/>
        </p:nvSpPr>
        <p:spPr>
          <a:xfrm>
            <a:off x="3278057" y="2738847"/>
            <a:ext cx="3914481" cy="1212152"/>
          </a:xfrm>
          <a:prstGeom prst="rect">
            <a:avLst/>
          </a:prstGeom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pPr defTabSz="914400">
              <a:spcBef>
                <a:spcPct val="0"/>
              </a:spcBef>
            </a:pPr>
            <a:r>
              <a:rPr lang="en-US" sz="1600" u="sng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Disadvantages</a:t>
            </a:r>
          </a:p>
          <a:p>
            <a:pPr defTabSz="914400">
              <a:spcBef>
                <a:spcPct val="0"/>
              </a:spcBef>
            </a:pPr>
            <a:r>
              <a:rPr lang="en-US" sz="1600" dirty="0"/>
              <a:t>Limited Understanding of Music Theory and Lack of Musical Expertise</a:t>
            </a:r>
            <a:endParaRPr lang="en-US" sz="16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92355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6">
          <a:extLst>
            <a:ext uri="{FF2B5EF4-FFF2-40B4-BE49-F238E27FC236}">
              <a16:creationId xmlns:a16="http://schemas.microsoft.com/office/drawing/2014/main" id="{12B6A147-3F18-8E21-7AB3-1D1BED889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0" name="Google Shape;8600;p46">
            <a:extLst>
              <a:ext uri="{FF2B5EF4-FFF2-40B4-BE49-F238E27FC236}">
                <a16:creationId xmlns:a16="http://schemas.microsoft.com/office/drawing/2014/main" id="{65BB3CC3-7069-DF72-2322-F9CEE2099D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565" y="354146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Implementation</a:t>
            </a:r>
            <a:endParaRPr sz="2000" dirty="0"/>
          </a:p>
        </p:txBody>
      </p:sp>
      <p:sp>
        <p:nvSpPr>
          <p:cNvPr id="2" name="Google Shape;8600;p46">
            <a:extLst>
              <a:ext uri="{FF2B5EF4-FFF2-40B4-BE49-F238E27FC236}">
                <a16:creationId xmlns:a16="http://schemas.microsoft.com/office/drawing/2014/main" id="{DA2BB912-DDD2-618F-C79A-C74FF5678D0B}"/>
              </a:ext>
            </a:extLst>
          </p:cNvPr>
          <p:cNvSpPr txBox="1">
            <a:spLocks/>
          </p:cNvSpPr>
          <p:nvPr/>
        </p:nvSpPr>
        <p:spPr>
          <a:xfrm>
            <a:off x="3309660" y="2124534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US" sz="1400" dirty="0"/>
              <a:t>Outpu</a:t>
            </a:r>
            <a:r>
              <a:rPr lang="en-US" sz="1600" dirty="0"/>
              <a:t>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725C8-13F5-DBFE-B3F1-66DD9480C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94" y="1203840"/>
            <a:ext cx="8741091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1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14">
          <a:extLst>
            <a:ext uri="{FF2B5EF4-FFF2-40B4-BE49-F238E27FC236}">
              <a16:creationId xmlns:a16="http://schemas.microsoft.com/office/drawing/2014/main" id="{8C02D5C0-AD1E-2027-EF13-1B6681FF4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9" name="Rectangle 11278">
            <a:extLst>
              <a:ext uri="{FF2B5EF4-FFF2-40B4-BE49-F238E27FC236}">
                <a16:creationId xmlns:a16="http://schemas.microsoft.com/office/drawing/2014/main" id="{BFE4E309-D0B0-9B48-FE36-7F61F8740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16" name="Google Shape;8716;p54">
            <a:extLst>
              <a:ext uri="{FF2B5EF4-FFF2-40B4-BE49-F238E27FC236}">
                <a16:creationId xmlns:a16="http://schemas.microsoft.com/office/drawing/2014/main" id="{9F955BED-575E-98DE-9CE8-2A78C93DA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35305" y="557585"/>
            <a:ext cx="2980039" cy="2769021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</a:pPr>
            <a:r>
              <a:rPr lang="en-US" sz="3900" dirty="0"/>
              <a:t>Datasets</a:t>
            </a:r>
          </a:p>
        </p:txBody>
      </p:sp>
      <p:pic>
        <p:nvPicPr>
          <p:cNvPr id="11274" name="Picture 10" descr="Interactive Robot Pets: Perfect Companions for Kids, Adults &amp; Workspaces">
            <a:extLst>
              <a:ext uri="{FF2B5EF4-FFF2-40B4-BE49-F238E27FC236}">
                <a16:creationId xmlns:a16="http://schemas.microsoft.com/office/drawing/2014/main" id="{A0C77EE9-924C-27AC-8FC1-15B02EB3F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6100"/>
          <a:stretch/>
        </p:blipFill>
        <p:spPr bwMode="auto">
          <a:xfrm>
            <a:off x="20" y="10"/>
            <a:ext cx="5244655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Futuristic robot playing a modular synthesizer on Craiyon">
            <a:extLst>
              <a:ext uri="{FF2B5EF4-FFF2-40B4-BE49-F238E27FC236}">
                <a16:creationId xmlns:a16="http://schemas.microsoft.com/office/drawing/2014/main" id="{1E42CDD1-57F6-7D0E-AA5D-660AC96CA6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Retro female robot playing synthesizer with red lighting on Craiyon">
            <a:extLst>
              <a:ext uri="{FF2B5EF4-FFF2-40B4-BE49-F238E27FC236}">
                <a16:creationId xmlns:a16="http://schemas.microsoft.com/office/drawing/2014/main" id="{DFC980B4-5628-DA93-DB95-CFAFE9AE0A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82129" y="1625450"/>
            <a:ext cx="211490" cy="21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99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2">
          <a:extLst>
            <a:ext uri="{FF2B5EF4-FFF2-40B4-BE49-F238E27FC236}">
              <a16:creationId xmlns:a16="http://schemas.microsoft.com/office/drawing/2014/main" id="{65717EF9-05C8-05C8-D175-B728FEF2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3" name="Google Shape;8503;p38">
            <a:extLst>
              <a:ext uri="{FF2B5EF4-FFF2-40B4-BE49-F238E27FC236}">
                <a16:creationId xmlns:a16="http://schemas.microsoft.com/office/drawing/2014/main" id="{12A8678E-6E48-A21F-E78F-8BA808832B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6">
            <a:off x="7079812" y="12756"/>
            <a:ext cx="2022069" cy="197241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504" name="Google Shape;8504;p38">
            <a:extLst>
              <a:ext uri="{FF2B5EF4-FFF2-40B4-BE49-F238E27FC236}">
                <a16:creationId xmlns:a16="http://schemas.microsoft.com/office/drawing/2014/main" id="{B676E4A5-49C8-0834-7283-E7E9BEF6A8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99996">
            <a:off x="6653765" y="531070"/>
            <a:ext cx="2874149" cy="27984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505" name="Google Shape;8505;p38">
            <a:extLst>
              <a:ext uri="{FF2B5EF4-FFF2-40B4-BE49-F238E27FC236}">
                <a16:creationId xmlns:a16="http://schemas.microsoft.com/office/drawing/2014/main" id="{F68BE899-50EC-6482-D94D-EA814D05D8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367" y="535000"/>
            <a:ext cx="4282533" cy="1024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Emotion Painting Music Dataset</a:t>
            </a:r>
            <a:endParaRPr sz="2000" dirty="0"/>
          </a:p>
        </p:txBody>
      </p:sp>
      <p:sp>
        <p:nvSpPr>
          <p:cNvPr id="2" name="Google Shape;363;p35">
            <a:extLst>
              <a:ext uri="{FF2B5EF4-FFF2-40B4-BE49-F238E27FC236}">
                <a16:creationId xmlns:a16="http://schemas.microsoft.com/office/drawing/2014/main" id="{DF9BCB11-9728-88DA-D63D-2339C8A63D5D}"/>
              </a:ext>
            </a:extLst>
          </p:cNvPr>
          <p:cNvSpPr/>
          <p:nvPr/>
        </p:nvSpPr>
        <p:spPr>
          <a:xfrm rot="21345841" flipH="1">
            <a:off x="19570" y="4645152"/>
            <a:ext cx="1016123" cy="567454"/>
          </a:xfrm>
          <a:custGeom>
            <a:avLst/>
            <a:gdLst/>
            <a:ahLst/>
            <a:cxnLst/>
            <a:rect l="l" t="t" r="r" b="b"/>
            <a:pathLst>
              <a:path w="80059" h="44709" extrusionOk="0">
                <a:moveTo>
                  <a:pt x="49626" y="11942"/>
                </a:moveTo>
                <a:lnTo>
                  <a:pt x="49400" y="12430"/>
                </a:lnTo>
                <a:cubicBezTo>
                  <a:pt x="47404" y="13201"/>
                  <a:pt x="45246" y="13598"/>
                  <a:pt x="43094" y="13598"/>
                </a:cubicBezTo>
                <a:cubicBezTo>
                  <a:pt x="42319" y="13598"/>
                  <a:pt x="41545" y="13546"/>
                  <a:pt x="40780" y="13443"/>
                </a:cubicBezTo>
                <a:cubicBezTo>
                  <a:pt x="41351" y="13133"/>
                  <a:pt x="41803" y="12597"/>
                  <a:pt x="42018" y="11966"/>
                </a:cubicBezTo>
                <a:cubicBezTo>
                  <a:pt x="43494" y="12311"/>
                  <a:pt x="44816" y="12490"/>
                  <a:pt x="46054" y="12490"/>
                </a:cubicBezTo>
                <a:cubicBezTo>
                  <a:pt x="46092" y="12490"/>
                  <a:pt x="46129" y="12491"/>
                  <a:pt x="46166" y="12491"/>
                </a:cubicBezTo>
                <a:cubicBezTo>
                  <a:pt x="47398" y="12491"/>
                  <a:pt x="48551" y="12301"/>
                  <a:pt x="49626" y="11942"/>
                </a:cubicBezTo>
                <a:close/>
                <a:moveTo>
                  <a:pt x="49185" y="12847"/>
                </a:moveTo>
                <a:cubicBezTo>
                  <a:pt x="49054" y="13145"/>
                  <a:pt x="48923" y="13395"/>
                  <a:pt x="48769" y="13657"/>
                </a:cubicBezTo>
                <a:cubicBezTo>
                  <a:pt x="47225" y="14283"/>
                  <a:pt x="45570" y="14598"/>
                  <a:pt x="43912" y="14598"/>
                </a:cubicBezTo>
                <a:cubicBezTo>
                  <a:pt x="42860" y="14598"/>
                  <a:pt x="41806" y="14471"/>
                  <a:pt x="40780" y="14216"/>
                </a:cubicBezTo>
                <a:cubicBezTo>
                  <a:pt x="40732" y="14050"/>
                  <a:pt x="40672" y="13907"/>
                  <a:pt x="40601" y="13752"/>
                </a:cubicBezTo>
                <a:lnTo>
                  <a:pt x="40601" y="13752"/>
                </a:lnTo>
                <a:cubicBezTo>
                  <a:pt x="41411" y="13871"/>
                  <a:pt x="42244" y="13919"/>
                  <a:pt x="43054" y="13919"/>
                </a:cubicBezTo>
                <a:cubicBezTo>
                  <a:pt x="45137" y="13919"/>
                  <a:pt x="47245" y="13562"/>
                  <a:pt x="49185" y="12847"/>
                </a:cubicBezTo>
                <a:close/>
                <a:moveTo>
                  <a:pt x="48507" y="14133"/>
                </a:moveTo>
                <a:lnTo>
                  <a:pt x="48507" y="14133"/>
                </a:lnTo>
                <a:cubicBezTo>
                  <a:pt x="48269" y="14550"/>
                  <a:pt x="47995" y="14943"/>
                  <a:pt x="47733" y="15347"/>
                </a:cubicBezTo>
                <a:cubicBezTo>
                  <a:pt x="44914" y="16791"/>
                  <a:pt x="41760" y="17540"/>
                  <a:pt x="38498" y="17540"/>
                </a:cubicBezTo>
                <a:cubicBezTo>
                  <a:pt x="38397" y="17540"/>
                  <a:pt x="38297" y="17540"/>
                  <a:pt x="38196" y="17538"/>
                </a:cubicBezTo>
                <a:cubicBezTo>
                  <a:pt x="38517" y="17443"/>
                  <a:pt x="38851" y="17324"/>
                  <a:pt x="39160" y="17169"/>
                </a:cubicBezTo>
                <a:cubicBezTo>
                  <a:pt x="39958" y="16752"/>
                  <a:pt x="40529" y="16133"/>
                  <a:pt x="40744" y="15443"/>
                </a:cubicBezTo>
                <a:cubicBezTo>
                  <a:pt x="40839" y="15157"/>
                  <a:pt x="40875" y="14871"/>
                  <a:pt x="40839" y="14585"/>
                </a:cubicBezTo>
                <a:lnTo>
                  <a:pt x="40839" y="14585"/>
                </a:lnTo>
                <a:cubicBezTo>
                  <a:pt x="41839" y="14824"/>
                  <a:pt x="42863" y="14943"/>
                  <a:pt x="43887" y="14943"/>
                </a:cubicBezTo>
                <a:cubicBezTo>
                  <a:pt x="45471" y="14943"/>
                  <a:pt x="47030" y="14669"/>
                  <a:pt x="48507" y="14133"/>
                </a:cubicBezTo>
                <a:close/>
                <a:moveTo>
                  <a:pt x="47340" y="15919"/>
                </a:moveTo>
                <a:lnTo>
                  <a:pt x="47340" y="15919"/>
                </a:lnTo>
                <a:cubicBezTo>
                  <a:pt x="47066" y="16276"/>
                  <a:pt x="46792" y="16610"/>
                  <a:pt x="46506" y="16943"/>
                </a:cubicBezTo>
                <a:cubicBezTo>
                  <a:pt x="44106" y="17740"/>
                  <a:pt x="41544" y="18150"/>
                  <a:pt x="39007" y="18150"/>
                </a:cubicBezTo>
                <a:cubicBezTo>
                  <a:pt x="38625" y="18150"/>
                  <a:pt x="38243" y="18140"/>
                  <a:pt x="37862" y="18122"/>
                </a:cubicBezTo>
                <a:cubicBezTo>
                  <a:pt x="37851" y="18026"/>
                  <a:pt x="37815" y="17943"/>
                  <a:pt x="37791" y="17860"/>
                </a:cubicBezTo>
                <a:lnTo>
                  <a:pt x="37791" y="17848"/>
                </a:lnTo>
                <a:cubicBezTo>
                  <a:pt x="38029" y="17860"/>
                  <a:pt x="38267" y="17860"/>
                  <a:pt x="38505" y="17860"/>
                </a:cubicBezTo>
                <a:cubicBezTo>
                  <a:pt x="41613" y="17860"/>
                  <a:pt x="44625" y="17193"/>
                  <a:pt x="47340" y="15919"/>
                </a:cubicBezTo>
                <a:close/>
                <a:moveTo>
                  <a:pt x="78046" y="3846"/>
                </a:moveTo>
                <a:cubicBezTo>
                  <a:pt x="78332" y="3846"/>
                  <a:pt x="78689" y="3953"/>
                  <a:pt x="78868" y="4227"/>
                </a:cubicBezTo>
                <a:cubicBezTo>
                  <a:pt x="78975" y="4394"/>
                  <a:pt x="78987" y="4418"/>
                  <a:pt x="78629" y="4870"/>
                </a:cubicBezTo>
                <a:cubicBezTo>
                  <a:pt x="78558" y="4953"/>
                  <a:pt x="78475" y="5061"/>
                  <a:pt x="78391" y="5180"/>
                </a:cubicBezTo>
                <a:cubicBezTo>
                  <a:pt x="78391" y="5191"/>
                  <a:pt x="78379" y="5191"/>
                  <a:pt x="78379" y="5215"/>
                </a:cubicBezTo>
                <a:cubicBezTo>
                  <a:pt x="69759" y="11061"/>
                  <a:pt x="61306" y="15717"/>
                  <a:pt x="51900" y="19765"/>
                </a:cubicBezTo>
                <a:cubicBezTo>
                  <a:pt x="52376" y="19205"/>
                  <a:pt x="52841" y="18646"/>
                  <a:pt x="53269" y="18122"/>
                </a:cubicBezTo>
                <a:cubicBezTo>
                  <a:pt x="53591" y="17848"/>
                  <a:pt x="53936" y="17586"/>
                  <a:pt x="54293" y="17324"/>
                </a:cubicBezTo>
                <a:cubicBezTo>
                  <a:pt x="55627" y="16395"/>
                  <a:pt x="57115" y="15681"/>
                  <a:pt x="58567" y="14978"/>
                </a:cubicBezTo>
                <a:lnTo>
                  <a:pt x="59091" y="14716"/>
                </a:lnTo>
                <a:cubicBezTo>
                  <a:pt x="65116" y="11788"/>
                  <a:pt x="70962" y="8370"/>
                  <a:pt x="76474" y="4560"/>
                </a:cubicBezTo>
                <a:cubicBezTo>
                  <a:pt x="76891" y="4275"/>
                  <a:pt x="77320" y="3977"/>
                  <a:pt x="77784" y="3870"/>
                </a:cubicBezTo>
                <a:cubicBezTo>
                  <a:pt x="77867" y="3858"/>
                  <a:pt x="77963" y="3846"/>
                  <a:pt x="78046" y="3846"/>
                </a:cubicBezTo>
                <a:close/>
                <a:moveTo>
                  <a:pt x="28052" y="8192"/>
                </a:moveTo>
                <a:cubicBezTo>
                  <a:pt x="30433" y="8216"/>
                  <a:pt x="32790" y="8894"/>
                  <a:pt x="35076" y="9692"/>
                </a:cubicBezTo>
                <a:cubicBezTo>
                  <a:pt x="35112" y="10144"/>
                  <a:pt x="34981" y="10597"/>
                  <a:pt x="34695" y="10942"/>
                </a:cubicBezTo>
                <a:cubicBezTo>
                  <a:pt x="34376" y="11315"/>
                  <a:pt x="33886" y="11535"/>
                  <a:pt x="33402" y="11535"/>
                </a:cubicBezTo>
                <a:cubicBezTo>
                  <a:pt x="33345" y="11535"/>
                  <a:pt x="33288" y="11532"/>
                  <a:pt x="33231" y="11526"/>
                </a:cubicBezTo>
                <a:lnTo>
                  <a:pt x="31647" y="11347"/>
                </a:lnTo>
                <a:lnTo>
                  <a:pt x="33029" y="12133"/>
                </a:lnTo>
                <a:cubicBezTo>
                  <a:pt x="33505" y="12407"/>
                  <a:pt x="33576" y="13097"/>
                  <a:pt x="33350" y="13562"/>
                </a:cubicBezTo>
                <a:cubicBezTo>
                  <a:pt x="33112" y="14038"/>
                  <a:pt x="32576" y="14407"/>
                  <a:pt x="31909" y="14562"/>
                </a:cubicBezTo>
                <a:cubicBezTo>
                  <a:pt x="31626" y="14619"/>
                  <a:pt x="31333" y="14640"/>
                  <a:pt x="31036" y="14640"/>
                </a:cubicBezTo>
                <a:cubicBezTo>
                  <a:pt x="30660" y="14640"/>
                  <a:pt x="30277" y="14607"/>
                  <a:pt x="29897" y="14574"/>
                </a:cubicBezTo>
                <a:lnTo>
                  <a:pt x="28921" y="14490"/>
                </a:lnTo>
                <a:lnTo>
                  <a:pt x="29647" y="15157"/>
                </a:lnTo>
                <a:cubicBezTo>
                  <a:pt x="30016" y="15502"/>
                  <a:pt x="30100" y="16157"/>
                  <a:pt x="29838" y="16669"/>
                </a:cubicBezTo>
                <a:cubicBezTo>
                  <a:pt x="29588" y="17145"/>
                  <a:pt x="29064" y="17526"/>
                  <a:pt x="28433" y="17705"/>
                </a:cubicBezTo>
                <a:cubicBezTo>
                  <a:pt x="28074" y="17791"/>
                  <a:pt x="27697" y="17822"/>
                  <a:pt x="27328" y="17822"/>
                </a:cubicBezTo>
                <a:cubicBezTo>
                  <a:pt x="27036" y="17822"/>
                  <a:pt x="26749" y="17803"/>
                  <a:pt x="26480" y="17776"/>
                </a:cubicBezTo>
                <a:lnTo>
                  <a:pt x="26016" y="17729"/>
                </a:lnTo>
                <a:lnTo>
                  <a:pt x="26123" y="18181"/>
                </a:lnTo>
                <a:cubicBezTo>
                  <a:pt x="26290" y="18860"/>
                  <a:pt x="26063" y="19610"/>
                  <a:pt x="25575" y="20098"/>
                </a:cubicBezTo>
                <a:cubicBezTo>
                  <a:pt x="25185" y="20479"/>
                  <a:pt x="24643" y="20700"/>
                  <a:pt x="24102" y="20700"/>
                </a:cubicBezTo>
                <a:cubicBezTo>
                  <a:pt x="23949" y="20700"/>
                  <a:pt x="23796" y="20682"/>
                  <a:pt x="23646" y="20646"/>
                </a:cubicBezTo>
                <a:lnTo>
                  <a:pt x="23635" y="20705"/>
                </a:lnTo>
                <a:cubicBezTo>
                  <a:pt x="22861" y="19491"/>
                  <a:pt x="22456" y="18014"/>
                  <a:pt x="22777" y="16514"/>
                </a:cubicBezTo>
                <a:cubicBezTo>
                  <a:pt x="22908" y="15871"/>
                  <a:pt x="23158" y="15264"/>
                  <a:pt x="23432" y="14621"/>
                </a:cubicBezTo>
                <a:cubicBezTo>
                  <a:pt x="23754" y="13835"/>
                  <a:pt x="24099" y="13014"/>
                  <a:pt x="24182" y="12121"/>
                </a:cubicBezTo>
                <a:cubicBezTo>
                  <a:pt x="24218" y="11835"/>
                  <a:pt x="24218" y="11549"/>
                  <a:pt x="24230" y="11287"/>
                </a:cubicBezTo>
                <a:cubicBezTo>
                  <a:pt x="24242" y="10764"/>
                  <a:pt x="24242" y="10264"/>
                  <a:pt x="24420" y="9811"/>
                </a:cubicBezTo>
                <a:cubicBezTo>
                  <a:pt x="25004" y="8394"/>
                  <a:pt x="26968" y="8204"/>
                  <a:pt x="27790" y="8192"/>
                </a:cubicBezTo>
                <a:close/>
                <a:moveTo>
                  <a:pt x="46090" y="17431"/>
                </a:moveTo>
                <a:lnTo>
                  <a:pt x="46090" y="17431"/>
                </a:lnTo>
                <a:cubicBezTo>
                  <a:pt x="45423" y="18181"/>
                  <a:pt x="44709" y="18872"/>
                  <a:pt x="43947" y="19515"/>
                </a:cubicBezTo>
                <a:cubicBezTo>
                  <a:pt x="41495" y="20576"/>
                  <a:pt x="38931" y="21104"/>
                  <a:pt x="36362" y="21104"/>
                </a:cubicBezTo>
                <a:cubicBezTo>
                  <a:pt x="35675" y="21104"/>
                  <a:pt x="34988" y="21066"/>
                  <a:pt x="34303" y="20991"/>
                </a:cubicBezTo>
                <a:cubicBezTo>
                  <a:pt x="34934" y="20872"/>
                  <a:pt x="35553" y="20681"/>
                  <a:pt x="36184" y="20408"/>
                </a:cubicBezTo>
                <a:cubicBezTo>
                  <a:pt x="36731" y="20170"/>
                  <a:pt x="37386" y="19812"/>
                  <a:pt x="37732" y="19157"/>
                </a:cubicBezTo>
                <a:cubicBezTo>
                  <a:pt x="37827" y="18943"/>
                  <a:pt x="37886" y="18693"/>
                  <a:pt x="37886" y="18455"/>
                </a:cubicBezTo>
                <a:cubicBezTo>
                  <a:pt x="38291" y="18467"/>
                  <a:pt x="38696" y="18491"/>
                  <a:pt x="39101" y="18491"/>
                </a:cubicBezTo>
                <a:cubicBezTo>
                  <a:pt x="41458" y="18491"/>
                  <a:pt x="43839" y="18134"/>
                  <a:pt x="46090" y="17431"/>
                </a:cubicBezTo>
                <a:close/>
                <a:moveTo>
                  <a:pt x="78415" y="5584"/>
                </a:moveTo>
                <a:cubicBezTo>
                  <a:pt x="78475" y="5644"/>
                  <a:pt x="78534" y="5692"/>
                  <a:pt x="78629" y="5703"/>
                </a:cubicBezTo>
                <a:cubicBezTo>
                  <a:pt x="79094" y="5763"/>
                  <a:pt x="79356" y="6406"/>
                  <a:pt x="79344" y="6966"/>
                </a:cubicBezTo>
                <a:cubicBezTo>
                  <a:pt x="79344" y="7144"/>
                  <a:pt x="79296" y="7323"/>
                  <a:pt x="79249" y="7525"/>
                </a:cubicBezTo>
                <a:cubicBezTo>
                  <a:pt x="78475" y="9109"/>
                  <a:pt x="76713" y="10049"/>
                  <a:pt x="74950" y="10883"/>
                </a:cubicBezTo>
                <a:cubicBezTo>
                  <a:pt x="66842" y="14693"/>
                  <a:pt x="58520" y="18324"/>
                  <a:pt x="50197" y="21670"/>
                </a:cubicBezTo>
                <a:cubicBezTo>
                  <a:pt x="50614" y="21229"/>
                  <a:pt x="51019" y="20777"/>
                  <a:pt x="51400" y="20336"/>
                </a:cubicBezTo>
                <a:cubicBezTo>
                  <a:pt x="61032" y="16240"/>
                  <a:pt x="69640" y="11538"/>
                  <a:pt x="78415" y="5584"/>
                </a:cubicBezTo>
                <a:close/>
                <a:moveTo>
                  <a:pt x="43054" y="20217"/>
                </a:moveTo>
                <a:lnTo>
                  <a:pt x="43054" y="20217"/>
                </a:lnTo>
                <a:cubicBezTo>
                  <a:pt x="42601" y="20574"/>
                  <a:pt x="42101" y="20920"/>
                  <a:pt x="41613" y="21229"/>
                </a:cubicBezTo>
                <a:cubicBezTo>
                  <a:pt x="39896" y="21784"/>
                  <a:pt x="38085" y="22066"/>
                  <a:pt x="36278" y="22066"/>
                </a:cubicBezTo>
                <a:cubicBezTo>
                  <a:pt x="35141" y="22066"/>
                  <a:pt x="34006" y="21955"/>
                  <a:pt x="32898" y="21729"/>
                </a:cubicBezTo>
                <a:cubicBezTo>
                  <a:pt x="32862" y="21515"/>
                  <a:pt x="32779" y="21301"/>
                  <a:pt x="32659" y="21134"/>
                </a:cubicBezTo>
                <a:lnTo>
                  <a:pt x="32957" y="21134"/>
                </a:lnTo>
                <a:cubicBezTo>
                  <a:pt x="34064" y="21348"/>
                  <a:pt x="35195" y="21432"/>
                  <a:pt x="36327" y="21432"/>
                </a:cubicBezTo>
                <a:cubicBezTo>
                  <a:pt x="38613" y="21432"/>
                  <a:pt x="40875" y="21039"/>
                  <a:pt x="43054" y="20217"/>
                </a:cubicBezTo>
                <a:close/>
                <a:moveTo>
                  <a:pt x="77903" y="9573"/>
                </a:moveTo>
                <a:cubicBezTo>
                  <a:pt x="75915" y="11692"/>
                  <a:pt x="72998" y="12895"/>
                  <a:pt x="70605" y="13871"/>
                </a:cubicBezTo>
                <a:lnTo>
                  <a:pt x="49245" y="22670"/>
                </a:lnTo>
                <a:cubicBezTo>
                  <a:pt x="49400" y="22503"/>
                  <a:pt x="49566" y="22360"/>
                  <a:pt x="49709" y="22194"/>
                </a:cubicBezTo>
                <a:lnTo>
                  <a:pt x="49757" y="22194"/>
                </a:lnTo>
                <a:cubicBezTo>
                  <a:pt x="49769" y="22194"/>
                  <a:pt x="49804" y="22194"/>
                  <a:pt x="49816" y="22182"/>
                </a:cubicBezTo>
                <a:cubicBezTo>
                  <a:pt x="58317" y="18776"/>
                  <a:pt x="66807" y="15062"/>
                  <a:pt x="75105" y="11168"/>
                </a:cubicBezTo>
                <a:cubicBezTo>
                  <a:pt x="76082" y="10704"/>
                  <a:pt x="77070" y="10216"/>
                  <a:pt x="77903" y="9573"/>
                </a:cubicBezTo>
                <a:close/>
                <a:moveTo>
                  <a:pt x="35731" y="9942"/>
                </a:moveTo>
                <a:cubicBezTo>
                  <a:pt x="36124" y="10085"/>
                  <a:pt x="36529" y="10228"/>
                  <a:pt x="36910" y="10383"/>
                </a:cubicBezTo>
                <a:cubicBezTo>
                  <a:pt x="37553" y="10597"/>
                  <a:pt x="38196" y="10823"/>
                  <a:pt x="38815" y="11049"/>
                </a:cubicBezTo>
                <a:cubicBezTo>
                  <a:pt x="39708" y="11359"/>
                  <a:pt x="40553" y="11609"/>
                  <a:pt x="41339" y="11835"/>
                </a:cubicBezTo>
                <a:cubicBezTo>
                  <a:pt x="41089" y="12490"/>
                  <a:pt x="40482" y="13014"/>
                  <a:pt x="39779" y="13097"/>
                </a:cubicBezTo>
                <a:lnTo>
                  <a:pt x="38886" y="13216"/>
                </a:lnTo>
                <a:lnTo>
                  <a:pt x="39648" y="13716"/>
                </a:lnTo>
                <a:cubicBezTo>
                  <a:pt x="40077" y="13990"/>
                  <a:pt x="40291" y="14669"/>
                  <a:pt x="40089" y="15228"/>
                </a:cubicBezTo>
                <a:cubicBezTo>
                  <a:pt x="39851" y="15943"/>
                  <a:pt x="39196" y="16371"/>
                  <a:pt x="38839" y="16550"/>
                </a:cubicBezTo>
                <a:cubicBezTo>
                  <a:pt x="38243" y="16871"/>
                  <a:pt x="37553" y="17002"/>
                  <a:pt x="36874" y="17145"/>
                </a:cubicBezTo>
                <a:lnTo>
                  <a:pt x="35731" y="17383"/>
                </a:lnTo>
                <a:lnTo>
                  <a:pt x="36612" y="17705"/>
                </a:lnTo>
                <a:cubicBezTo>
                  <a:pt x="36648" y="17741"/>
                  <a:pt x="36684" y="17788"/>
                  <a:pt x="36743" y="17788"/>
                </a:cubicBezTo>
                <a:cubicBezTo>
                  <a:pt x="36791" y="17788"/>
                  <a:pt x="36839" y="17788"/>
                  <a:pt x="36886" y="17800"/>
                </a:cubicBezTo>
                <a:cubicBezTo>
                  <a:pt x="37029" y="17860"/>
                  <a:pt x="37124" y="17991"/>
                  <a:pt x="37160" y="18098"/>
                </a:cubicBezTo>
                <a:cubicBezTo>
                  <a:pt x="37255" y="18336"/>
                  <a:pt x="37243" y="18622"/>
                  <a:pt x="37136" y="18848"/>
                </a:cubicBezTo>
                <a:cubicBezTo>
                  <a:pt x="36898" y="19300"/>
                  <a:pt x="36362" y="19586"/>
                  <a:pt x="35910" y="19777"/>
                </a:cubicBezTo>
                <a:cubicBezTo>
                  <a:pt x="34886" y="20232"/>
                  <a:pt x="33842" y="20462"/>
                  <a:pt x="32846" y="20462"/>
                </a:cubicBezTo>
                <a:cubicBezTo>
                  <a:pt x="32487" y="20462"/>
                  <a:pt x="32134" y="20432"/>
                  <a:pt x="31790" y="20372"/>
                </a:cubicBezTo>
                <a:lnTo>
                  <a:pt x="30409" y="20134"/>
                </a:lnTo>
                <a:lnTo>
                  <a:pt x="31540" y="20967"/>
                </a:lnTo>
                <a:cubicBezTo>
                  <a:pt x="31897" y="21241"/>
                  <a:pt x="32255" y="21551"/>
                  <a:pt x="32243" y="21896"/>
                </a:cubicBezTo>
                <a:cubicBezTo>
                  <a:pt x="32219" y="22086"/>
                  <a:pt x="32088" y="22277"/>
                  <a:pt x="31886" y="22420"/>
                </a:cubicBezTo>
                <a:cubicBezTo>
                  <a:pt x="31647" y="22563"/>
                  <a:pt x="31350" y="22622"/>
                  <a:pt x="31064" y="22670"/>
                </a:cubicBezTo>
                <a:cubicBezTo>
                  <a:pt x="30582" y="22747"/>
                  <a:pt x="30094" y="22784"/>
                  <a:pt x="29604" y="22784"/>
                </a:cubicBezTo>
                <a:cubicBezTo>
                  <a:pt x="27818" y="22784"/>
                  <a:pt x="26020" y="22283"/>
                  <a:pt x="24516" y="21348"/>
                </a:cubicBezTo>
                <a:cubicBezTo>
                  <a:pt x="25099" y="21253"/>
                  <a:pt x="25647" y="21003"/>
                  <a:pt x="26051" y="20586"/>
                </a:cubicBezTo>
                <a:cubicBezTo>
                  <a:pt x="26599" y="20039"/>
                  <a:pt x="26885" y="19241"/>
                  <a:pt x="26837" y="18491"/>
                </a:cubicBezTo>
                <a:lnTo>
                  <a:pt x="26837" y="18491"/>
                </a:lnTo>
                <a:cubicBezTo>
                  <a:pt x="26991" y="18497"/>
                  <a:pt x="27149" y="18502"/>
                  <a:pt x="27309" y="18502"/>
                </a:cubicBezTo>
                <a:cubicBezTo>
                  <a:pt x="27733" y="18502"/>
                  <a:pt x="28173" y="18469"/>
                  <a:pt x="28588" y="18348"/>
                </a:cubicBezTo>
                <a:cubicBezTo>
                  <a:pt x="29421" y="18134"/>
                  <a:pt x="30100" y="17633"/>
                  <a:pt x="30421" y="16979"/>
                </a:cubicBezTo>
                <a:cubicBezTo>
                  <a:pt x="30707" y="16443"/>
                  <a:pt x="30719" y="15824"/>
                  <a:pt x="30528" y="15300"/>
                </a:cubicBezTo>
                <a:lnTo>
                  <a:pt x="30528" y="15300"/>
                </a:lnTo>
                <a:cubicBezTo>
                  <a:pt x="30707" y="15313"/>
                  <a:pt x="30890" y="15321"/>
                  <a:pt x="31076" y="15321"/>
                </a:cubicBezTo>
                <a:cubicBezTo>
                  <a:pt x="31397" y="15321"/>
                  <a:pt x="31723" y="15296"/>
                  <a:pt x="32040" y="15228"/>
                </a:cubicBezTo>
                <a:cubicBezTo>
                  <a:pt x="32921" y="15038"/>
                  <a:pt x="33624" y="14538"/>
                  <a:pt x="33945" y="13871"/>
                </a:cubicBezTo>
                <a:cubicBezTo>
                  <a:pt x="34219" y="13312"/>
                  <a:pt x="34183" y="12657"/>
                  <a:pt x="33910" y="12145"/>
                </a:cubicBezTo>
                <a:cubicBezTo>
                  <a:pt x="34398" y="12038"/>
                  <a:pt x="34862" y="11776"/>
                  <a:pt x="35184" y="11395"/>
                </a:cubicBezTo>
                <a:cubicBezTo>
                  <a:pt x="35529" y="10990"/>
                  <a:pt x="35719" y="10466"/>
                  <a:pt x="35731" y="9942"/>
                </a:cubicBezTo>
                <a:close/>
                <a:moveTo>
                  <a:pt x="40494" y="21896"/>
                </a:moveTo>
                <a:lnTo>
                  <a:pt x="40494" y="21896"/>
                </a:lnTo>
                <a:cubicBezTo>
                  <a:pt x="38577" y="22967"/>
                  <a:pt x="36481" y="23741"/>
                  <a:pt x="34303" y="24146"/>
                </a:cubicBezTo>
                <a:cubicBezTo>
                  <a:pt x="33290" y="24337"/>
                  <a:pt x="32302" y="24432"/>
                  <a:pt x="31350" y="24432"/>
                </a:cubicBezTo>
                <a:cubicBezTo>
                  <a:pt x="29397" y="24432"/>
                  <a:pt x="27671" y="24027"/>
                  <a:pt x="26242" y="23218"/>
                </a:cubicBezTo>
                <a:cubicBezTo>
                  <a:pt x="25873" y="23015"/>
                  <a:pt x="25492" y="22765"/>
                  <a:pt x="25159" y="22467"/>
                </a:cubicBezTo>
                <a:lnTo>
                  <a:pt x="25159" y="22467"/>
                </a:lnTo>
                <a:cubicBezTo>
                  <a:pt x="26528" y="23122"/>
                  <a:pt x="28028" y="23456"/>
                  <a:pt x="29564" y="23456"/>
                </a:cubicBezTo>
                <a:cubicBezTo>
                  <a:pt x="30100" y="23456"/>
                  <a:pt x="30612" y="23420"/>
                  <a:pt x="31147" y="23337"/>
                </a:cubicBezTo>
                <a:cubicBezTo>
                  <a:pt x="31505" y="23277"/>
                  <a:pt x="31886" y="23206"/>
                  <a:pt x="32207" y="23003"/>
                </a:cubicBezTo>
                <a:cubicBezTo>
                  <a:pt x="32576" y="22765"/>
                  <a:pt x="32814" y="22432"/>
                  <a:pt x="32874" y="22075"/>
                </a:cubicBezTo>
                <a:cubicBezTo>
                  <a:pt x="33993" y="22301"/>
                  <a:pt x="35124" y="22408"/>
                  <a:pt x="36267" y="22408"/>
                </a:cubicBezTo>
                <a:cubicBezTo>
                  <a:pt x="37696" y="22408"/>
                  <a:pt x="39113" y="22241"/>
                  <a:pt x="40494" y="21896"/>
                </a:cubicBezTo>
                <a:close/>
                <a:moveTo>
                  <a:pt x="12359" y="2318"/>
                </a:moveTo>
                <a:cubicBezTo>
                  <a:pt x="12621" y="2318"/>
                  <a:pt x="12883" y="2327"/>
                  <a:pt x="13145" y="2346"/>
                </a:cubicBezTo>
                <a:cubicBezTo>
                  <a:pt x="15002" y="2465"/>
                  <a:pt x="16717" y="3501"/>
                  <a:pt x="17693" y="5084"/>
                </a:cubicBezTo>
                <a:cubicBezTo>
                  <a:pt x="17693" y="5096"/>
                  <a:pt x="17717" y="5096"/>
                  <a:pt x="17717" y="5108"/>
                </a:cubicBezTo>
                <a:cubicBezTo>
                  <a:pt x="18312" y="6073"/>
                  <a:pt x="18801" y="7239"/>
                  <a:pt x="19825" y="7728"/>
                </a:cubicBezTo>
                <a:cubicBezTo>
                  <a:pt x="19972" y="7797"/>
                  <a:pt x="20134" y="7852"/>
                  <a:pt x="20296" y="7852"/>
                </a:cubicBezTo>
                <a:cubicBezTo>
                  <a:pt x="20382" y="7852"/>
                  <a:pt x="20468" y="7836"/>
                  <a:pt x="20551" y="7799"/>
                </a:cubicBezTo>
                <a:cubicBezTo>
                  <a:pt x="20777" y="7704"/>
                  <a:pt x="20908" y="7370"/>
                  <a:pt x="20753" y="7192"/>
                </a:cubicBezTo>
                <a:lnTo>
                  <a:pt x="20753" y="7192"/>
                </a:lnTo>
                <a:cubicBezTo>
                  <a:pt x="21387" y="7352"/>
                  <a:pt x="22041" y="7433"/>
                  <a:pt x="22695" y="7433"/>
                </a:cubicBezTo>
                <a:cubicBezTo>
                  <a:pt x="22913" y="7433"/>
                  <a:pt x="23131" y="7424"/>
                  <a:pt x="23349" y="7406"/>
                </a:cubicBezTo>
                <a:cubicBezTo>
                  <a:pt x="23587" y="7382"/>
                  <a:pt x="23861" y="7347"/>
                  <a:pt x="24027" y="7168"/>
                </a:cubicBezTo>
                <a:cubicBezTo>
                  <a:pt x="24325" y="6846"/>
                  <a:pt x="24158" y="6334"/>
                  <a:pt x="23968" y="5930"/>
                </a:cubicBezTo>
                <a:cubicBezTo>
                  <a:pt x="24587" y="5930"/>
                  <a:pt x="25230" y="5930"/>
                  <a:pt x="25837" y="5763"/>
                </a:cubicBezTo>
                <a:cubicBezTo>
                  <a:pt x="26361" y="5620"/>
                  <a:pt x="26790" y="4965"/>
                  <a:pt x="27087" y="4429"/>
                </a:cubicBezTo>
                <a:cubicBezTo>
                  <a:pt x="27266" y="4525"/>
                  <a:pt x="27445" y="4620"/>
                  <a:pt x="27611" y="4739"/>
                </a:cubicBezTo>
                <a:cubicBezTo>
                  <a:pt x="29480" y="5858"/>
                  <a:pt x="31314" y="7120"/>
                  <a:pt x="33088" y="8370"/>
                </a:cubicBezTo>
                <a:cubicBezTo>
                  <a:pt x="31468" y="7912"/>
                  <a:pt x="29807" y="7580"/>
                  <a:pt x="28123" y="7580"/>
                </a:cubicBezTo>
                <a:cubicBezTo>
                  <a:pt x="28012" y="7580"/>
                  <a:pt x="27901" y="7582"/>
                  <a:pt x="27790" y="7585"/>
                </a:cubicBezTo>
                <a:cubicBezTo>
                  <a:pt x="26837" y="7597"/>
                  <a:pt x="24539" y="7835"/>
                  <a:pt x="23813" y="9621"/>
                </a:cubicBezTo>
                <a:cubicBezTo>
                  <a:pt x="23587" y="10168"/>
                  <a:pt x="23575" y="10764"/>
                  <a:pt x="23563" y="11335"/>
                </a:cubicBezTo>
                <a:cubicBezTo>
                  <a:pt x="23563" y="11597"/>
                  <a:pt x="23551" y="11847"/>
                  <a:pt x="23527" y="12109"/>
                </a:cubicBezTo>
                <a:cubicBezTo>
                  <a:pt x="23444" y="12895"/>
                  <a:pt x="23146" y="13633"/>
                  <a:pt x="22813" y="14407"/>
                </a:cubicBezTo>
                <a:cubicBezTo>
                  <a:pt x="22551" y="15050"/>
                  <a:pt x="22277" y="15717"/>
                  <a:pt x="22134" y="16419"/>
                </a:cubicBezTo>
                <a:cubicBezTo>
                  <a:pt x="21563" y="19157"/>
                  <a:pt x="23170" y="22289"/>
                  <a:pt x="25944" y="23837"/>
                </a:cubicBezTo>
                <a:cubicBezTo>
                  <a:pt x="27480" y="24682"/>
                  <a:pt x="29302" y="25111"/>
                  <a:pt x="31374" y="25111"/>
                </a:cubicBezTo>
                <a:cubicBezTo>
                  <a:pt x="32362" y="25111"/>
                  <a:pt x="33398" y="25003"/>
                  <a:pt x="34457" y="24813"/>
                </a:cubicBezTo>
                <a:cubicBezTo>
                  <a:pt x="39720" y="23849"/>
                  <a:pt x="44542" y="20741"/>
                  <a:pt x="47780" y="16467"/>
                </a:cubicBezTo>
                <a:cubicBezTo>
                  <a:pt x="49578" y="16955"/>
                  <a:pt x="51328" y="17205"/>
                  <a:pt x="53031" y="17205"/>
                </a:cubicBezTo>
                <a:lnTo>
                  <a:pt x="53162" y="17205"/>
                </a:lnTo>
                <a:cubicBezTo>
                  <a:pt x="53043" y="17360"/>
                  <a:pt x="52924" y="17491"/>
                  <a:pt x="52805" y="17645"/>
                </a:cubicBezTo>
                <a:cubicBezTo>
                  <a:pt x="50757" y="19324"/>
                  <a:pt x="49090" y="21420"/>
                  <a:pt x="47459" y="23479"/>
                </a:cubicBezTo>
                <a:cubicBezTo>
                  <a:pt x="47435" y="23503"/>
                  <a:pt x="47423" y="23551"/>
                  <a:pt x="47399" y="23599"/>
                </a:cubicBezTo>
                <a:cubicBezTo>
                  <a:pt x="45994" y="24932"/>
                  <a:pt x="44447" y="26242"/>
                  <a:pt x="42792" y="27420"/>
                </a:cubicBezTo>
                <a:cubicBezTo>
                  <a:pt x="39601" y="29671"/>
                  <a:pt x="34576" y="32350"/>
                  <a:pt x="28647" y="32385"/>
                </a:cubicBezTo>
                <a:lnTo>
                  <a:pt x="28528" y="32385"/>
                </a:lnTo>
                <a:cubicBezTo>
                  <a:pt x="23277" y="32385"/>
                  <a:pt x="18253" y="30064"/>
                  <a:pt x="15407" y="26313"/>
                </a:cubicBezTo>
                <a:cubicBezTo>
                  <a:pt x="13812" y="24218"/>
                  <a:pt x="12847" y="21694"/>
                  <a:pt x="11907" y="19253"/>
                </a:cubicBezTo>
                <a:cubicBezTo>
                  <a:pt x="11502" y="18193"/>
                  <a:pt x="11085" y="17110"/>
                  <a:pt x="10609" y="16050"/>
                </a:cubicBezTo>
                <a:cubicBezTo>
                  <a:pt x="9823" y="14252"/>
                  <a:pt x="8645" y="12192"/>
                  <a:pt x="7025" y="10573"/>
                </a:cubicBezTo>
                <a:cubicBezTo>
                  <a:pt x="6787" y="8609"/>
                  <a:pt x="5942" y="6715"/>
                  <a:pt x="4632" y="5239"/>
                </a:cubicBezTo>
                <a:cubicBezTo>
                  <a:pt x="5418" y="4275"/>
                  <a:pt x="6406" y="3429"/>
                  <a:pt x="7513" y="2727"/>
                </a:cubicBezTo>
                <a:lnTo>
                  <a:pt x="7513" y="2727"/>
                </a:lnTo>
                <a:cubicBezTo>
                  <a:pt x="7275" y="3060"/>
                  <a:pt x="7037" y="3429"/>
                  <a:pt x="6823" y="3870"/>
                </a:cubicBezTo>
                <a:cubicBezTo>
                  <a:pt x="8570" y="2814"/>
                  <a:pt x="10463" y="2318"/>
                  <a:pt x="12359" y="2318"/>
                </a:cubicBezTo>
                <a:close/>
                <a:moveTo>
                  <a:pt x="14955" y="0"/>
                </a:moveTo>
                <a:cubicBezTo>
                  <a:pt x="14586" y="0"/>
                  <a:pt x="14217" y="12"/>
                  <a:pt x="13859" y="36"/>
                </a:cubicBezTo>
                <a:cubicBezTo>
                  <a:pt x="9478" y="322"/>
                  <a:pt x="5525" y="2572"/>
                  <a:pt x="3430" y="5787"/>
                </a:cubicBezTo>
                <a:cubicBezTo>
                  <a:pt x="2179" y="6942"/>
                  <a:pt x="1025" y="8216"/>
                  <a:pt x="1" y="9573"/>
                </a:cubicBezTo>
                <a:cubicBezTo>
                  <a:pt x="2191" y="9787"/>
                  <a:pt x="4358" y="10240"/>
                  <a:pt x="6442" y="10930"/>
                </a:cubicBezTo>
                <a:cubicBezTo>
                  <a:pt x="8073" y="12490"/>
                  <a:pt x="9228" y="14538"/>
                  <a:pt x="10014" y="16312"/>
                </a:cubicBezTo>
                <a:cubicBezTo>
                  <a:pt x="10478" y="17348"/>
                  <a:pt x="10895" y="18431"/>
                  <a:pt x="11300" y="19491"/>
                </a:cubicBezTo>
                <a:cubicBezTo>
                  <a:pt x="12252" y="21967"/>
                  <a:pt x="13252" y="24551"/>
                  <a:pt x="14883" y="26718"/>
                </a:cubicBezTo>
                <a:cubicBezTo>
                  <a:pt x="17896" y="30695"/>
                  <a:pt x="23015" y="33052"/>
                  <a:pt x="28552" y="33052"/>
                </a:cubicBezTo>
                <a:lnTo>
                  <a:pt x="28671" y="33052"/>
                </a:lnTo>
                <a:cubicBezTo>
                  <a:pt x="30171" y="33040"/>
                  <a:pt x="31612" y="32873"/>
                  <a:pt x="32981" y="32576"/>
                </a:cubicBezTo>
                <a:lnTo>
                  <a:pt x="32981" y="32576"/>
                </a:lnTo>
                <a:cubicBezTo>
                  <a:pt x="32338" y="33028"/>
                  <a:pt x="31719" y="33445"/>
                  <a:pt x="31064" y="33874"/>
                </a:cubicBezTo>
                <a:cubicBezTo>
                  <a:pt x="29230" y="35100"/>
                  <a:pt x="27361" y="36362"/>
                  <a:pt x="24742" y="38386"/>
                </a:cubicBezTo>
                <a:lnTo>
                  <a:pt x="24694" y="38386"/>
                </a:lnTo>
                <a:cubicBezTo>
                  <a:pt x="24361" y="38386"/>
                  <a:pt x="23968" y="38565"/>
                  <a:pt x="23646" y="38767"/>
                </a:cubicBezTo>
                <a:cubicBezTo>
                  <a:pt x="23544" y="38771"/>
                  <a:pt x="23441" y="38773"/>
                  <a:pt x="23338" y="38773"/>
                </a:cubicBezTo>
                <a:cubicBezTo>
                  <a:pt x="22529" y="38773"/>
                  <a:pt x="21693" y="38656"/>
                  <a:pt x="20848" y="38529"/>
                </a:cubicBezTo>
                <a:cubicBezTo>
                  <a:pt x="19968" y="38408"/>
                  <a:pt x="19072" y="38281"/>
                  <a:pt x="18168" y="38281"/>
                </a:cubicBezTo>
                <a:cubicBezTo>
                  <a:pt x="17911" y="38281"/>
                  <a:pt x="17654" y="38291"/>
                  <a:pt x="17396" y="38315"/>
                </a:cubicBezTo>
                <a:cubicBezTo>
                  <a:pt x="16241" y="38410"/>
                  <a:pt x="15360" y="38850"/>
                  <a:pt x="14872" y="39529"/>
                </a:cubicBezTo>
                <a:cubicBezTo>
                  <a:pt x="14764" y="39684"/>
                  <a:pt x="14800" y="39886"/>
                  <a:pt x="14943" y="39993"/>
                </a:cubicBezTo>
                <a:cubicBezTo>
                  <a:pt x="15002" y="40041"/>
                  <a:pt x="15062" y="40053"/>
                  <a:pt x="15133" y="40053"/>
                </a:cubicBezTo>
                <a:cubicBezTo>
                  <a:pt x="15241" y="40053"/>
                  <a:pt x="15348" y="40005"/>
                  <a:pt x="15407" y="39922"/>
                </a:cubicBezTo>
                <a:cubicBezTo>
                  <a:pt x="15884" y="39243"/>
                  <a:pt x="16777" y="39041"/>
                  <a:pt x="17443" y="38981"/>
                </a:cubicBezTo>
                <a:cubicBezTo>
                  <a:pt x="17684" y="38958"/>
                  <a:pt x="17927" y="38947"/>
                  <a:pt x="18172" y="38947"/>
                </a:cubicBezTo>
                <a:cubicBezTo>
                  <a:pt x="19024" y="38947"/>
                  <a:pt x="19892" y="39073"/>
                  <a:pt x="20753" y="39184"/>
                </a:cubicBezTo>
                <a:cubicBezTo>
                  <a:pt x="21551" y="39303"/>
                  <a:pt x="22372" y="39410"/>
                  <a:pt x="23194" y="39446"/>
                </a:cubicBezTo>
                <a:cubicBezTo>
                  <a:pt x="23206" y="39481"/>
                  <a:pt x="23230" y="39529"/>
                  <a:pt x="23265" y="39565"/>
                </a:cubicBezTo>
                <a:cubicBezTo>
                  <a:pt x="22753" y="39600"/>
                  <a:pt x="22253" y="39624"/>
                  <a:pt x="21718" y="39636"/>
                </a:cubicBezTo>
                <a:cubicBezTo>
                  <a:pt x="21313" y="39648"/>
                  <a:pt x="20932" y="39648"/>
                  <a:pt x="20527" y="39684"/>
                </a:cubicBezTo>
                <a:cubicBezTo>
                  <a:pt x="18729" y="39779"/>
                  <a:pt x="17443" y="40196"/>
                  <a:pt x="16526" y="40994"/>
                </a:cubicBezTo>
                <a:cubicBezTo>
                  <a:pt x="16384" y="41113"/>
                  <a:pt x="16360" y="41315"/>
                  <a:pt x="16479" y="41470"/>
                </a:cubicBezTo>
                <a:cubicBezTo>
                  <a:pt x="16538" y="41541"/>
                  <a:pt x="16634" y="41589"/>
                  <a:pt x="16729" y="41589"/>
                </a:cubicBezTo>
                <a:cubicBezTo>
                  <a:pt x="16800" y="41589"/>
                  <a:pt x="16872" y="41553"/>
                  <a:pt x="16955" y="41505"/>
                </a:cubicBezTo>
                <a:cubicBezTo>
                  <a:pt x="17765" y="40815"/>
                  <a:pt x="18920" y="40458"/>
                  <a:pt x="20575" y="40351"/>
                </a:cubicBezTo>
                <a:lnTo>
                  <a:pt x="21730" y="40303"/>
                </a:lnTo>
                <a:cubicBezTo>
                  <a:pt x="22694" y="40291"/>
                  <a:pt x="23706" y="40255"/>
                  <a:pt x="24682" y="40041"/>
                </a:cubicBezTo>
                <a:cubicBezTo>
                  <a:pt x="24825" y="40005"/>
                  <a:pt x="25289" y="39886"/>
                  <a:pt x="25468" y="39481"/>
                </a:cubicBezTo>
                <a:cubicBezTo>
                  <a:pt x="26182" y="39535"/>
                  <a:pt x="26904" y="39562"/>
                  <a:pt x="27636" y="39562"/>
                </a:cubicBezTo>
                <a:cubicBezTo>
                  <a:pt x="27881" y="39562"/>
                  <a:pt x="28126" y="39559"/>
                  <a:pt x="28373" y="39553"/>
                </a:cubicBezTo>
                <a:cubicBezTo>
                  <a:pt x="28475" y="39553"/>
                  <a:pt x="28575" y="39551"/>
                  <a:pt x="28673" y="39551"/>
                </a:cubicBezTo>
                <a:cubicBezTo>
                  <a:pt x="28918" y="39551"/>
                  <a:pt x="29149" y="39563"/>
                  <a:pt x="29361" y="39648"/>
                </a:cubicBezTo>
                <a:cubicBezTo>
                  <a:pt x="29600" y="39743"/>
                  <a:pt x="29826" y="39958"/>
                  <a:pt x="29826" y="40220"/>
                </a:cubicBezTo>
                <a:cubicBezTo>
                  <a:pt x="29826" y="40398"/>
                  <a:pt x="29981" y="40553"/>
                  <a:pt x="30159" y="40553"/>
                </a:cubicBezTo>
                <a:lnTo>
                  <a:pt x="30171" y="40553"/>
                </a:lnTo>
                <a:cubicBezTo>
                  <a:pt x="30350" y="40553"/>
                  <a:pt x="30493" y="40410"/>
                  <a:pt x="30493" y="40232"/>
                </a:cubicBezTo>
                <a:cubicBezTo>
                  <a:pt x="30504" y="39648"/>
                  <a:pt x="30064" y="39208"/>
                  <a:pt x="29611" y="39041"/>
                </a:cubicBezTo>
                <a:cubicBezTo>
                  <a:pt x="29247" y="38895"/>
                  <a:pt x="28864" y="38886"/>
                  <a:pt x="28495" y="38886"/>
                </a:cubicBezTo>
                <a:cubicBezTo>
                  <a:pt x="28442" y="38886"/>
                  <a:pt x="28390" y="38886"/>
                  <a:pt x="28337" y="38886"/>
                </a:cubicBezTo>
                <a:cubicBezTo>
                  <a:pt x="28124" y="38891"/>
                  <a:pt x="27909" y="38894"/>
                  <a:pt x="27695" y="38894"/>
                </a:cubicBezTo>
                <a:cubicBezTo>
                  <a:pt x="26906" y="38894"/>
                  <a:pt x="26114" y="38861"/>
                  <a:pt x="25337" y="38815"/>
                </a:cubicBezTo>
                <a:cubicBezTo>
                  <a:pt x="27849" y="36886"/>
                  <a:pt x="29671" y="35648"/>
                  <a:pt x="31445" y="34457"/>
                </a:cubicBezTo>
                <a:cubicBezTo>
                  <a:pt x="32481" y="33778"/>
                  <a:pt x="33457" y="33112"/>
                  <a:pt x="34517" y="32361"/>
                </a:cubicBezTo>
                <a:cubicBezTo>
                  <a:pt x="34576" y="32314"/>
                  <a:pt x="34612" y="32254"/>
                  <a:pt x="34636" y="32195"/>
                </a:cubicBezTo>
                <a:cubicBezTo>
                  <a:pt x="36648" y="31611"/>
                  <a:pt x="38470" y="30814"/>
                  <a:pt x="40077" y="29933"/>
                </a:cubicBezTo>
                <a:lnTo>
                  <a:pt x="40077" y="29933"/>
                </a:lnTo>
                <a:cubicBezTo>
                  <a:pt x="37029" y="33576"/>
                  <a:pt x="34064" y="37612"/>
                  <a:pt x="31266" y="41517"/>
                </a:cubicBezTo>
                <a:cubicBezTo>
                  <a:pt x="30945" y="41529"/>
                  <a:pt x="30552" y="41696"/>
                  <a:pt x="30254" y="41898"/>
                </a:cubicBezTo>
                <a:cubicBezTo>
                  <a:pt x="30158" y="41902"/>
                  <a:pt x="30062" y="41904"/>
                  <a:pt x="29966" y="41904"/>
                </a:cubicBezTo>
                <a:cubicBezTo>
                  <a:pt x="29152" y="41904"/>
                  <a:pt x="28319" y="41777"/>
                  <a:pt x="27456" y="41660"/>
                </a:cubicBezTo>
                <a:cubicBezTo>
                  <a:pt x="26565" y="41529"/>
                  <a:pt x="25659" y="41405"/>
                  <a:pt x="24743" y="41405"/>
                </a:cubicBezTo>
                <a:cubicBezTo>
                  <a:pt x="24497" y="41405"/>
                  <a:pt x="24251" y="41414"/>
                  <a:pt x="24004" y="41434"/>
                </a:cubicBezTo>
                <a:cubicBezTo>
                  <a:pt x="22849" y="41541"/>
                  <a:pt x="21968" y="41970"/>
                  <a:pt x="21479" y="42660"/>
                </a:cubicBezTo>
                <a:cubicBezTo>
                  <a:pt x="21372" y="42803"/>
                  <a:pt x="21396" y="43018"/>
                  <a:pt x="21551" y="43125"/>
                </a:cubicBezTo>
                <a:cubicBezTo>
                  <a:pt x="21610" y="43160"/>
                  <a:pt x="21670" y="43184"/>
                  <a:pt x="21741" y="43184"/>
                </a:cubicBezTo>
                <a:cubicBezTo>
                  <a:pt x="21849" y="43184"/>
                  <a:pt x="21956" y="43137"/>
                  <a:pt x="22015" y="43041"/>
                </a:cubicBezTo>
                <a:cubicBezTo>
                  <a:pt x="22492" y="42375"/>
                  <a:pt x="23384" y="42160"/>
                  <a:pt x="24051" y="42113"/>
                </a:cubicBezTo>
                <a:cubicBezTo>
                  <a:pt x="24292" y="42089"/>
                  <a:pt x="24535" y="42079"/>
                  <a:pt x="24779" y="42079"/>
                </a:cubicBezTo>
                <a:cubicBezTo>
                  <a:pt x="25632" y="42079"/>
                  <a:pt x="26498" y="42204"/>
                  <a:pt x="27349" y="42315"/>
                </a:cubicBezTo>
                <a:cubicBezTo>
                  <a:pt x="28159" y="42434"/>
                  <a:pt x="28980" y="42541"/>
                  <a:pt x="29802" y="42565"/>
                </a:cubicBezTo>
                <a:cubicBezTo>
                  <a:pt x="29814" y="42613"/>
                  <a:pt x="29838" y="42660"/>
                  <a:pt x="29873" y="42684"/>
                </a:cubicBezTo>
                <a:cubicBezTo>
                  <a:pt x="29361" y="42732"/>
                  <a:pt x="28861" y="42744"/>
                  <a:pt x="28326" y="42768"/>
                </a:cubicBezTo>
                <a:cubicBezTo>
                  <a:pt x="27921" y="42779"/>
                  <a:pt x="27528" y="42779"/>
                  <a:pt x="27135" y="42803"/>
                </a:cubicBezTo>
                <a:cubicBezTo>
                  <a:pt x="25337" y="42910"/>
                  <a:pt x="24051" y="43327"/>
                  <a:pt x="23123" y="44113"/>
                </a:cubicBezTo>
                <a:cubicBezTo>
                  <a:pt x="22992" y="44232"/>
                  <a:pt x="22968" y="44446"/>
                  <a:pt x="23087" y="44589"/>
                </a:cubicBezTo>
                <a:cubicBezTo>
                  <a:pt x="23146" y="44673"/>
                  <a:pt x="23242" y="44708"/>
                  <a:pt x="23337" y="44708"/>
                </a:cubicBezTo>
                <a:cubicBezTo>
                  <a:pt x="23408" y="44708"/>
                  <a:pt x="23480" y="44684"/>
                  <a:pt x="23563" y="44637"/>
                </a:cubicBezTo>
                <a:cubicBezTo>
                  <a:pt x="24373" y="43934"/>
                  <a:pt x="25528" y="43577"/>
                  <a:pt x="27171" y="43482"/>
                </a:cubicBezTo>
                <a:lnTo>
                  <a:pt x="28337" y="43434"/>
                </a:lnTo>
                <a:cubicBezTo>
                  <a:pt x="29302" y="43422"/>
                  <a:pt x="30314" y="43387"/>
                  <a:pt x="31290" y="43160"/>
                </a:cubicBezTo>
                <a:cubicBezTo>
                  <a:pt x="31433" y="43137"/>
                  <a:pt x="31897" y="43018"/>
                  <a:pt x="32076" y="42613"/>
                </a:cubicBezTo>
                <a:cubicBezTo>
                  <a:pt x="32766" y="42656"/>
                  <a:pt x="33463" y="42687"/>
                  <a:pt x="34170" y="42687"/>
                </a:cubicBezTo>
                <a:cubicBezTo>
                  <a:pt x="34439" y="42687"/>
                  <a:pt x="34709" y="42682"/>
                  <a:pt x="34981" y="42672"/>
                </a:cubicBezTo>
                <a:cubicBezTo>
                  <a:pt x="35041" y="42672"/>
                  <a:pt x="35100" y="42672"/>
                  <a:pt x="35158" y="42672"/>
                </a:cubicBezTo>
                <a:cubicBezTo>
                  <a:pt x="35448" y="42672"/>
                  <a:pt x="35721" y="42680"/>
                  <a:pt x="35969" y="42779"/>
                </a:cubicBezTo>
                <a:cubicBezTo>
                  <a:pt x="36208" y="42863"/>
                  <a:pt x="36434" y="43089"/>
                  <a:pt x="36434" y="43339"/>
                </a:cubicBezTo>
                <a:cubicBezTo>
                  <a:pt x="36434" y="43518"/>
                  <a:pt x="36577" y="43684"/>
                  <a:pt x="36755" y="43684"/>
                </a:cubicBezTo>
                <a:lnTo>
                  <a:pt x="36779" y="43684"/>
                </a:lnTo>
                <a:cubicBezTo>
                  <a:pt x="36958" y="43684"/>
                  <a:pt x="37100" y="43541"/>
                  <a:pt x="37100" y="43363"/>
                </a:cubicBezTo>
                <a:cubicBezTo>
                  <a:pt x="37112" y="42779"/>
                  <a:pt x="36672" y="42327"/>
                  <a:pt x="36219" y="42172"/>
                </a:cubicBezTo>
                <a:cubicBezTo>
                  <a:pt x="35855" y="42026"/>
                  <a:pt x="35472" y="42017"/>
                  <a:pt x="35103" y="42017"/>
                </a:cubicBezTo>
                <a:cubicBezTo>
                  <a:pt x="35050" y="42017"/>
                  <a:pt x="34998" y="42017"/>
                  <a:pt x="34945" y="42017"/>
                </a:cubicBezTo>
                <a:cubicBezTo>
                  <a:pt x="34779" y="42019"/>
                  <a:pt x="34612" y="42020"/>
                  <a:pt x="34445" y="42020"/>
                </a:cubicBezTo>
                <a:cubicBezTo>
                  <a:pt x="33608" y="42020"/>
                  <a:pt x="32767" y="41996"/>
                  <a:pt x="31933" y="41946"/>
                </a:cubicBezTo>
                <a:cubicBezTo>
                  <a:pt x="31921" y="41910"/>
                  <a:pt x="31909" y="41875"/>
                  <a:pt x="31874" y="41839"/>
                </a:cubicBezTo>
                <a:cubicBezTo>
                  <a:pt x="35005" y="37481"/>
                  <a:pt x="38351" y="32957"/>
                  <a:pt x="41780" y="28992"/>
                </a:cubicBezTo>
                <a:cubicBezTo>
                  <a:pt x="41792" y="28980"/>
                  <a:pt x="41803" y="28968"/>
                  <a:pt x="41815" y="28932"/>
                </a:cubicBezTo>
                <a:cubicBezTo>
                  <a:pt x="42315" y="28623"/>
                  <a:pt x="42792" y="28313"/>
                  <a:pt x="43220" y="28004"/>
                </a:cubicBezTo>
                <a:cubicBezTo>
                  <a:pt x="44982" y="26766"/>
                  <a:pt x="46602" y="25361"/>
                  <a:pt x="48090" y="23920"/>
                </a:cubicBezTo>
                <a:lnTo>
                  <a:pt x="70914" y="14514"/>
                </a:lnTo>
                <a:cubicBezTo>
                  <a:pt x="73688" y="13371"/>
                  <a:pt x="77141" y="11954"/>
                  <a:pt x="79177" y="9156"/>
                </a:cubicBezTo>
                <a:cubicBezTo>
                  <a:pt x="79761" y="8370"/>
                  <a:pt x="80023" y="7680"/>
                  <a:pt x="80058" y="7013"/>
                </a:cubicBezTo>
                <a:cubicBezTo>
                  <a:pt x="80023" y="6311"/>
                  <a:pt x="79761" y="5561"/>
                  <a:pt x="79213" y="5215"/>
                </a:cubicBezTo>
                <a:cubicBezTo>
                  <a:pt x="79522" y="4799"/>
                  <a:pt x="79772" y="4429"/>
                  <a:pt x="79451" y="3870"/>
                </a:cubicBezTo>
                <a:cubicBezTo>
                  <a:pt x="79177" y="3429"/>
                  <a:pt x="78653" y="3179"/>
                  <a:pt x="78058" y="3179"/>
                </a:cubicBezTo>
                <a:cubicBezTo>
                  <a:pt x="77927" y="3179"/>
                  <a:pt x="77796" y="3191"/>
                  <a:pt x="77665" y="3215"/>
                </a:cubicBezTo>
                <a:cubicBezTo>
                  <a:pt x="77070" y="3334"/>
                  <a:pt x="76570" y="3679"/>
                  <a:pt x="76093" y="4001"/>
                </a:cubicBezTo>
                <a:cubicBezTo>
                  <a:pt x="70617" y="7799"/>
                  <a:pt x="64794" y="11216"/>
                  <a:pt x="58806" y="14121"/>
                </a:cubicBezTo>
                <a:lnTo>
                  <a:pt x="58282" y="14383"/>
                </a:lnTo>
                <a:cubicBezTo>
                  <a:pt x="56972" y="15014"/>
                  <a:pt x="55615" y="15681"/>
                  <a:pt x="54365" y="16479"/>
                </a:cubicBezTo>
                <a:lnTo>
                  <a:pt x="53841" y="16514"/>
                </a:lnTo>
                <a:cubicBezTo>
                  <a:pt x="53567" y="16526"/>
                  <a:pt x="53293" y="16526"/>
                  <a:pt x="53019" y="16526"/>
                </a:cubicBezTo>
                <a:cubicBezTo>
                  <a:pt x="51448" y="16526"/>
                  <a:pt x="49840" y="16300"/>
                  <a:pt x="48173" y="15871"/>
                </a:cubicBezTo>
                <a:cubicBezTo>
                  <a:pt x="49126" y="14502"/>
                  <a:pt x="49935" y="13026"/>
                  <a:pt x="50543" y="11478"/>
                </a:cubicBezTo>
                <a:lnTo>
                  <a:pt x="50840" y="10728"/>
                </a:lnTo>
                <a:lnTo>
                  <a:pt x="50840" y="10728"/>
                </a:lnTo>
                <a:lnTo>
                  <a:pt x="50114" y="11061"/>
                </a:lnTo>
                <a:cubicBezTo>
                  <a:pt x="48911" y="11585"/>
                  <a:pt x="47554" y="11847"/>
                  <a:pt x="46066" y="11847"/>
                </a:cubicBezTo>
                <a:cubicBezTo>
                  <a:pt x="44066" y="11847"/>
                  <a:pt x="41839" y="11407"/>
                  <a:pt x="39065" y="10430"/>
                </a:cubicBezTo>
                <a:cubicBezTo>
                  <a:pt x="38446" y="10216"/>
                  <a:pt x="37815" y="9990"/>
                  <a:pt x="37184" y="9752"/>
                </a:cubicBezTo>
                <a:cubicBezTo>
                  <a:pt x="36529" y="9513"/>
                  <a:pt x="35886" y="9275"/>
                  <a:pt x="35219" y="9049"/>
                </a:cubicBezTo>
                <a:lnTo>
                  <a:pt x="34183" y="8335"/>
                </a:lnTo>
                <a:cubicBezTo>
                  <a:pt x="32183" y="6918"/>
                  <a:pt x="30100" y="5453"/>
                  <a:pt x="27956" y="4168"/>
                </a:cubicBezTo>
                <a:cubicBezTo>
                  <a:pt x="23230" y="1358"/>
                  <a:pt x="18991" y="0"/>
                  <a:pt x="149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rgbClr val="0070C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" name="Google Shape;409;p35">
            <a:extLst>
              <a:ext uri="{FF2B5EF4-FFF2-40B4-BE49-F238E27FC236}">
                <a16:creationId xmlns:a16="http://schemas.microsoft.com/office/drawing/2014/main" id="{19518003-489D-0CD6-B5B4-2FF0192E8E2C}"/>
              </a:ext>
            </a:extLst>
          </p:cNvPr>
          <p:cNvSpPr/>
          <p:nvPr/>
        </p:nvSpPr>
        <p:spPr>
          <a:xfrm>
            <a:off x="388620" y="-92375"/>
            <a:ext cx="459947" cy="35145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4A59C-F8CB-8080-625D-CC45DCD5E9B8}"/>
              </a:ext>
            </a:extLst>
          </p:cNvPr>
          <p:cNvSpPr txBox="1"/>
          <p:nvPr/>
        </p:nvSpPr>
        <p:spPr>
          <a:xfrm>
            <a:off x="2890519" y="4774990"/>
            <a:ext cx="5046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Emotion Painting Music Dataset</a:t>
            </a:r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AEBF02F-BCC5-5567-9BED-0DBD2AEE08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8619" y="1304084"/>
            <a:ext cx="428253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Multimodal Emotion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 Access.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 created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maintained by Queen Mary University of London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suggesting a strong academic foundation and potential for ongoing research and development within the university </a:t>
            </a:r>
          </a:p>
          <a:p>
            <a:pPr marL="0" indent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Can be for </a:t>
            </a:r>
            <a:r>
              <a:rPr lang="en-US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Both music and images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Placeholder 10" descr="A person reading a book&#10;&#10;Description automatically generated">
            <a:extLst>
              <a:ext uri="{FF2B5EF4-FFF2-40B4-BE49-F238E27FC236}">
                <a16:creationId xmlns:a16="http://schemas.microsoft.com/office/drawing/2014/main" id="{787B80E2-73C9-77A9-C265-FED3358AA72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6"/>
          <a:srcRect l="19880" r="198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1514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2">
          <a:extLst>
            <a:ext uri="{FF2B5EF4-FFF2-40B4-BE49-F238E27FC236}">
              <a16:creationId xmlns:a16="http://schemas.microsoft.com/office/drawing/2014/main" id="{CA4C4694-1926-C6A1-D383-8553BFC5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3" name="Google Shape;8503;p38">
            <a:extLst>
              <a:ext uri="{FF2B5EF4-FFF2-40B4-BE49-F238E27FC236}">
                <a16:creationId xmlns:a16="http://schemas.microsoft.com/office/drawing/2014/main" id="{48CB3543-1BE6-7314-6C75-DBB4AB1B4A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6">
            <a:off x="7079812" y="12756"/>
            <a:ext cx="2022069" cy="197241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504" name="Google Shape;8504;p38">
            <a:extLst>
              <a:ext uri="{FF2B5EF4-FFF2-40B4-BE49-F238E27FC236}">
                <a16:creationId xmlns:a16="http://schemas.microsoft.com/office/drawing/2014/main" id="{0EC68D09-FDC4-0FA5-B86E-FDBC28C4CB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99996">
            <a:off x="6653765" y="531070"/>
            <a:ext cx="2874149" cy="27984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505" name="Google Shape;8505;p38">
            <a:extLst>
              <a:ext uri="{FF2B5EF4-FFF2-40B4-BE49-F238E27FC236}">
                <a16:creationId xmlns:a16="http://schemas.microsoft.com/office/drawing/2014/main" id="{D517F3F9-7A5F-92F3-DE51-A604B8BA2C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367" y="535000"/>
            <a:ext cx="4282533" cy="1024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Mirex Emotion Dataset</a:t>
            </a:r>
            <a:endParaRPr sz="2000" dirty="0"/>
          </a:p>
        </p:txBody>
      </p:sp>
      <p:sp>
        <p:nvSpPr>
          <p:cNvPr id="2" name="Google Shape;363;p35">
            <a:extLst>
              <a:ext uri="{FF2B5EF4-FFF2-40B4-BE49-F238E27FC236}">
                <a16:creationId xmlns:a16="http://schemas.microsoft.com/office/drawing/2014/main" id="{A62087EB-3BF4-FDBD-F9C5-D456EB2D500F}"/>
              </a:ext>
            </a:extLst>
          </p:cNvPr>
          <p:cNvSpPr/>
          <p:nvPr/>
        </p:nvSpPr>
        <p:spPr>
          <a:xfrm rot="21345841" flipH="1">
            <a:off x="19570" y="4645152"/>
            <a:ext cx="1016123" cy="567454"/>
          </a:xfrm>
          <a:custGeom>
            <a:avLst/>
            <a:gdLst/>
            <a:ahLst/>
            <a:cxnLst/>
            <a:rect l="l" t="t" r="r" b="b"/>
            <a:pathLst>
              <a:path w="80059" h="44709" extrusionOk="0">
                <a:moveTo>
                  <a:pt x="49626" y="11942"/>
                </a:moveTo>
                <a:lnTo>
                  <a:pt x="49400" y="12430"/>
                </a:lnTo>
                <a:cubicBezTo>
                  <a:pt x="47404" y="13201"/>
                  <a:pt x="45246" y="13598"/>
                  <a:pt x="43094" y="13598"/>
                </a:cubicBezTo>
                <a:cubicBezTo>
                  <a:pt x="42319" y="13598"/>
                  <a:pt x="41545" y="13546"/>
                  <a:pt x="40780" y="13443"/>
                </a:cubicBezTo>
                <a:cubicBezTo>
                  <a:pt x="41351" y="13133"/>
                  <a:pt x="41803" y="12597"/>
                  <a:pt x="42018" y="11966"/>
                </a:cubicBezTo>
                <a:cubicBezTo>
                  <a:pt x="43494" y="12311"/>
                  <a:pt x="44816" y="12490"/>
                  <a:pt x="46054" y="12490"/>
                </a:cubicBezTo>
                <a:cubicBezTo>
                  <a:pt x="46092" y="12490"/>
                  <a:pt x="46129" y="12491"/>
                  <a:pt x="46166" y="12491"/>
                </a:cubicBezTo>
                <a:cubicBezTo>
                  <a:pt x="47398" y="12491"/>
                  <a:pt x="48551" y="12301"/>
                  <a:pt x="49626" y="11942"/>
                </a:cubicBezTo>
                <a:close/>
                <a:moveTo>
                  <a:pt x="49185" y="12847"/>
                </a:moveTo>
                <a:cubicBezTo>
                  <a:pt x="49054" y="13145"/>
                  <a:pt x="48923" y="13395"/>
                  <a:pt x="48769" y="13657"/>
                </a:cubicBezTo>
                <a:cubicBezTo>
                  <a:pt x="47225" y="14283"/>
                  <a:pt x="45570" y="14598"/>
                  <a:pt x="43912" y="14598"/>
                </a:cubicBezTo>
                <a:cubicBezTo>
                  <a:pt x="42860" y="14598"/>
                  <a:pt x="41806" y="14471"/>
                  <a:pt x="40780" y="14216"/>
                </a:cubicBezTo>
                <a:cubicBezTo>
                  <a:pt x="40732" y="14050"/>
                  <a:pt x="40672" y="13907"/>
                  <a:pt x="40601" y="13752"/>
                </a:cubicBezTo>
                <a:lnTo>
                  <a:pt x="40601" y="13752"/>
                </a:lnTo>
                <a:cubicBezTo>
                  <a:pt x="41411" y="13871"/>
                  <a:pt x="42244" y="13919"/>
                  <a:pt x="43054" y="13919"/>
                </a:cubicBezTo>
                <a:cubicBezTo>
                  <a:pt x="45137" y="13919"/>
                  <a:pt x="47245" y="13562"/>
                  <a:pt x="49185" y="12847"/>
                </a:cubicBezTo>
                <a:close/>
                <a:moveTo>
                  <a:pt x="48507" y="14133"/>
                </a:moveTo>
                <a:lnTo>
                  <a:pt x="48507" y="14133"/>
                </a:lnTo>
                <a:cubicBezTo>
                  <a:pt x="48269" y="14550"/>
                  <a:pt x="47995" y="14943"/>
                  <a:pt x="47733" y="15347"/>
                </a:cubicBezTo>
                <a:cubicBezTo>
                  <a:pt x="44914" y="16791"/>
                  <a:pt x="41760" y="17540"/>
                  <a:pt x="38498" y="17540"/>
                </a:cubicBezTo>
                <a:cubicBezTo>
                  <a:pt x="38397" y="17540"/>
                  <a:pt x="38297" y="17540"/>
                  <a:pt x="38196" y="17538"/>
                </a:cubicBezTo>
                <a:cubicBezTo>
                  <a:pt x="38517" y="17443"/>
                  <a:pt x="38851" y="17324"/>
                  <a:pt x="39160" y="17169"/>
                </a:cubicBezTo>
                <a:cubicBezTo>
                  <a:pt x="39958" y="16752"/>
                  <a:pt x="40529" y="16133"/>
                  <a:pt x="40744" y="15443"/>
                </a:cubicBezTo>
                <a:cubicBezTo>
                  <a:pt x="40839" y="15157"/>
                  <a:pt x="40875" y="14871"/>
                  <a:pt x="40839" y="14585"/>
                </a:cubicBezTo>
                <a:lnTo>
                  <a:pt x="40839" y="14585"/>
                </a:lnTo>
                <a:cubicBezTo>
                  <a:pt x="41839" y="14824"/>
                  <a:pt x="42863" y="14943"/>
                  <a:pt x="43887" y="14943"/>
                </a:cubicBezTo>
                <a:cubicBezTo>
                  <a:pt x="45471" y="14943"/>
                  <a:pt x="47030" y="14669"/>
                  <a:pt x="48507" y="14133"/>
                </a:cubicBezTo>
                <a:close/>
                <a:moveTo>
                  <a:pt x="47340" y="15919"/>
                </a:moveTo>
                <a:lnTo>
                  <a:pt x="47340" y="15919"/>
                </a:lnTo>
                <a:cubicBezTo>
                  <a:pt x="47066" y="16276"/>
                  <a:pt x="46792" y="16610"/>
                  <a:pt x="46506" y="16943"/>
                </a:cubicBezTo>
                <a:cubicBezTo>
                  <a:pt x="44106" y="17740"/>
                  <a:pt x="41544" y="18150"/>
                  <a:pt x="39007" y="18150"/>
                </a:cubicBezTo>
                <a:cubicBezTo>
                  <a:pt x="38625" y="18150"/>
                  <a:pt x="38243" y="18140"/>
                  <a:pt x="37862" y="18122"/>
                </a:cubicBezTo>
                <a:cubicBezTo>
                  <a:pt x="37851" y="18026"/>
                  <a:pt x="37815" y="17943"/>
                  <a:pt x="37791" y="17860"/>
                </a:cubicBezTo>
                <a:lnTo>
                  <a:pt x="37791" y="17848"/>
                </a:lnTo>
                <a:cubicBezTo>
                  <a:pt x="38029" y="17860"/>
                  <a:pt x="38267" y="17860"/>
                  <a:pt x="38505" y="17860"/>
                </a:cubicBezTo>
                <a:cubicBezTo>
                  <a:pt x="41613" y="17860"/>
                  <a:pt x="44625" y="17193"/>
                  <a:pt x="47340" y="15919"/>
                </a:cubicBezTo>
                <a:close/>
                <a:moveTo>
                  <a:pt x="78046" y="3846"/>
                </a:moveTo>
                <a:cubicBezTo>
                  <a:pt x="78332" y="3846"/>
                  <a:pt x="78689" y="3953"/>
                  <a:pt x="78868" y="4227"/>
                </a:cubicBezTo>
                <a:cubicBezTo>
                  <a:pt x="78975" y="4394"/>
                  <a:pt x="78987" y="4418"/>
                  <a:pt x="78629" y="4870"/>
                </a:cubicBezTo>
                <a:cubicBezTo>
                  <a:pt x="78558" y="4953"/>
                  <a:pt x="78475" y="5061"/>
                  <a:pt x="78391" y="5180"/>
                </a:cubicBezTo>
                <a:cubicBezTo>
                  <a:pt x="78391" y="5191"/>
                  <a:pt x="78379" y="5191"/>
                  <a:pt x="78379" y="5215"/>
                </a:cubicBezTo>
                <a:cubicBezTo>
                  <a:pt x="69759" y="11061"/>
                  <a:pt x="61306" y="15717"/>
                  <a:pt x="51900" y="19765"/>
                </a:cubicBezTo>
                <a:cubicBezTo>
                  <a:pt x="52376" y="19205"/>
                  <a:pt x="52841" y="18646"/>
                  <a:pt x="53269" y="18122"/>
                </a:cubicBezTo>
                <a:cubicBezTo>
                  <a:pt x="53591" y="17848"/>
                  <a:pt x="53936" y="17586"/>
                  <a:pt x="54293" y="17324"/>
                </a:cubicBezTo>
                <a:cubicBezTo>
                  <a:pt x="55627" y="16395"/>
                  <a:pt x="57115" y="15681"/>
                  <a:pt x="58567" y="14978"/>
                </a:cubicBezTo>
                <a:lnTo>
                  <a:pt x="59091" y="14716"/>
                </a:lnTo>
                <a:cubicBezTo>
                  <a:pt x="65116" y="11788"/>
                  <a:pt x="70962" y="8370"/>
                  <a:pt x="76474" y="4560"/>
                </a:cubicBezTo>
                <a:cubicBezTo>
                  <a:pt x="76891" y="4275"/>
                  <a:pt x="77320" y="3977"/>
                  <a:pt x="77784" y="3870"/>
                </a:cubicBezTo>
                <a:cubicBezTo>
                  <a:pt x="77867" y="3858"/>
                  <a:pt x="77963" y="3846"/>
                  <a:pt x="78046" y="3846"/>
                </a:cubicBezTo>
                <a:close/>
                <a:moveTo>
                  <a:pt x="28052" y="8192"/>
                </a:moveTo>
                <a:cubicBezTo>
                  <a:pt x="30433" y="8216"/>
                  <a:pt x="32790" y="8894"/>
                  <a:pt x="35076" y="9692"/>
                </a:cubicBezTo>
                <a:cubicBezTo>
                  <a:pt x="35112" y="10144"/>
                  <a:pt x="34981" y="10597"/>
                  <a:pt x="34695" y="10942"/>
                </a:cubicBezTo>
                <a:cubicBezTo>
                  <a:pt x="34376" y="11315"/>
                  <a:pt x="33886" y="11535"/>
                  <a:pt x="33402" y="11535"/>
                </a:cubicBezTo>
                <a:cubicBezTo>
                  <a:pt x="33345" y="11535"/>
                  <a:pt x="33288" y="11532"/>
                  <a:pt x="33231" y="11526"/>
                </a:cubicBezTo>
                <a:lnTo>
                  <a:pt x="31647" y="11347"/>
                </a:lnTo>
                <a:lnTo>
                  <a:pt x="33029" y="12133"/>
                </a:lnTo>
                <a:cubicBezTo>
                  <a:pt x="33505" y="12407"/>
                  <a:pt x="33576" y="13097"/>
                  <a:pt x="33350" y="13562"/>
                </a:cubicBezTo>
                <a:cubicBezTo>
                  <a:pt x="33112" y="14038"/>
                  <a:pt x="32576" y="14407"/>
                  <a:pt x="31909" y="14562"/>
                </a:cubicBezTo>
                <a:cubicBezTo>
                  <a:pt x="31626" y="14619"/>
                  <a:pt x="31333" y="14640"/>
                  <a:pt x="31036" y="14640"/>
                </a:cubicBezTo>
                <a:cubicBezTo>
                  <a:pt x="30660" y="14640"/>
                  <a:pt x="30277" y="14607"/>
                  <a:pt x="29897" y="14574"/>
                </a:cubicBezTo>
                <a:lnTo>
                  <a:pt x="28921" y="14490"/>
                </a:lnTo>
                <a:lnTo>
                  <a:pt x="29647" y="15157"/>
                </a:lnTo>
                <a:cubicBezTo>
                  <a:pt x="30016" y="15502"/>
                  <a:pt x="30100" y="16157"/>
                  <a:pt x="29838" y="16669"/>
                </a:cubicBezTo>
                <a:cubicBezTo>
                  <a:pt x="29588" y="17145"/>
                  <a:pt x="29064" y="17526"/>
                  <a:pt x="28433" y="17705"/>
                </a:cubicBezTo>
                <a:cubicBezTo>
                  <a:pt x="28074" y="17791"/>
                  <a:pt x="27697" y="17822"/>
                  <a:pt x="27328" y="17822"/>
                </a:cubicBezTo>
                <a:cubicBezTo>
                  <a:pt x="27036" y="17822"/>
                  <a:pt x="26749" y="17803"/>
                  <a:pt x="26480" y="17776"/>
                </a:cubicBezTo>
                <a:lnTo>
                  <a:pt x="26016" y="17729"/>
                </a:lnTo>
                <a:lnTo>
                  <a:pt x="26123" y="18181"/>
                </a:lnTo>
                <a:cubicBezTo>
                  <a:pt x="26290" y="18860"/>
                  <a:pt x="26063" y="19610"/>
                  <a:pt x="25575" y="20098"/>
                </a:cubicBezTo>
                <a:cubicBezTo>
                  <a:pt x="25185" y="20479"/>
                  <a:pt x="24643" y="20700"/>
                  <a:pt x="24102" y="20700"/>
                </a:cubicBezTo>
                <a:cubicBezTo>
                  <a:pt x="23949" y="20700"/>
                  <a:pt x="23796" y="20682"/>
                  <a:pt x="23646" y="20646"/>
                </a:cubicBezTo>
                <a:lnTo>
                  <a:pt x="23635" y="20705"/>
                </a:lnTo>
                <a:cubicBezTo>
                  <a:pt x="22861" y="19491"/>
                  <a:pt x="22456" y="18014"/>
                  <a:pt x="22777" y="16514"/>
                </a:cubicBezTo>
                <a:cubicBezTo>
                  <a:pt x="22908" y="15871"/>
                  <a:pt x="23158" y="15264"/>
                  <a:pt x="23432" y="14621"/>
                </a:cubicBezTo>
                <a:cubicBezTo>
                  <a:pt x="23754" y="13835"/>
                  <a:pt x="24099" y="13014"/>
                  <a:pt x="24182" y="12121"/>
                </a:cubicBezTo>
                <a:cubicBezTo>
                  <a:pt x="24218" y="11835"/>
                  <a:pt x="24218" y="11549"/>
                  <a:pt x="24230" y="11287"/>
                </a:cubicBezTo>
                <a:cubicBezTo>
                  <a:pt x="24242" y="10764"/>
                  <a:pt x="24242" y="10264"/>
                  <a:pt x="24420" y="9811"/>
                </a:cubicBezTo>
                <a:cubicBezTo>
                  <a:pt x="25004" y="8394"/>
                  <a:pt x="26968" y="8204"/>
                  <a:pt x="27790" y="8192"/>
                </a:cubicBezTo>
                <a:close/>
                <a:moveTo>
                  <a:pt x="46090" y="17431"/>
                </a:moveTo>
                <a:lnTo>
                  <a:pt x="46090" y="17431"/>
                </a:lnTo>
                <a:cubicBezTo>
                  <a:pt x="45423" y="18181"/>
                  <a:pt x="44709" y="18872"/>
                  <a:pt x="43947" y="19515"/>
                </a:cubicBezTo>
                <a:cubicBezTo>
                  <a:pt x="41495" y="20576"/>
                  <a:pt x="38931" y="21104"/>
                  <a:pt x="36362" y="21104"/>
                </a:cubicBezTo>
                <a:cubicBezTo>
                  <a:pt x="35675" y="21104"/>
                  <a:pt x="34988" y="21066"/>
                  <a:pt x="34303" y="20991"/>
                </a:cubicBezTo>
                <a:cubicBezTo>
                  <a:pt x="34934" y="20872"/>
                  <a:pt x="35553" y="20681"/>
                  <a:pt x="36184" y="20408"/>
                </a:cubicBezTo>
                <a:cubicBezTo>
                  <a:pt x="36731" y="20170"/>
                  <a:pt x="37386" y="19812"/>
                  <a:pt x="37732" y="19157"/>
                </a:cubicBezTo>
                <a:cubicBezTo>
                  <a:pt x="37827" y="18943"/>
                  <a:pt x="37886" y="18693"/>
                  <a:pt x="37886" y="18455"/>
                </a:cubicBezTo>
                <a:cubicBezTo>
                  <a:pt x="38291" y="18467"/>
                  <a:pt x="38696" y="18491"/>
                  <a:pt x="39101" y="18491"/>
                </a:cubicBezTo>
                <a:cubicBezTo>
                  <a:pt x="41458" y="18491"/>
                  <a:pt x="43839" y="18134"/>
                  <a:pt x="46090" y="17431"/>
                </a:cubicBezTo>
                <a:close/>
                <a:moveTo>
                  <a:pt x="78415" y="5584"/>
                </a:moveTo>
                <a:cubicBezTo>
                  <a:pt x="78475" y="5644"/>
                  <a:pt x="78534" y="5692"/>
                  <a:pt x="78629" y="5703"/>
                </a:cubicBezTo>
                <a:cubicBezTo>
                  <a:pt x="79094" y="5763"/>
                  <a:pt x="79356" y="6406"/>
                  <a:pt x="79344" y="6966"/>
                </a:cubicBezTo>
                <a:cubicBezTo>
                  <a:pt x="79344" y="7144"/>
                  <a:pt x="79296" y="7323"/>
                  <a:pt x="79249" y="7525"/>
                </a:cubicBezTo>
                <a:cubicBezTo>
                  <a:pt x="78475" y="9109"/>
                  <a:pt x="76713" y="10049"/>
                  <a:pt x="74950" y="10883"/>
                </a:cubicBezTo>
                <a:cubicBezTo>
                  <a:pt x="66842" y="14693"/>
                  <a:pt x="58520" y="18324"/>
                  <a:pt x="50197" y="21670"/>
                </a:cubicBezTo>
                <a:cubicBezTo>
                  <a:pt x="50614" y="21229"/>
                  <a:pt x="51019" y="20777"/>
                  <a:pt x="51400" y="20336"/>
                </a:cubicBezTo>
                <a:cubicBezTo>
                  <a:pt x="61032" y="16240"/>
                  <a:pt x="69640" y="11538"/>
                  <a:pt x="78415" y="5584"/>
                </a:cubicBezTo>
                <a:close/>
                <a:moveTo>
                  <a:pt x="43054" y="20217"/>
                </a:moveTo>
                <a:lnTo>
                  <a:pt x="43054" y="20217"/>
                </a:lnTo>
                <a:cubicBezTo>
                  <a:pt x="42601" y="20574"/>
                  <a:pt x="42101" y="20920"/>
                  <a:pt x="41613" y="21229"/>
                </a:cubicBezTo>
                <a:cubicBezTo>
                  <a:pt x="39896" y="21784"/>
                  <a:pt x="38085" y="22066"/>
                  <a:pt x="36278" y="22066"/>
                </a:cubicBezTo>
                <a:cubicBezTo>
                  <a:pt x="35141" y="22066"/>
                  <a:pt x="34006" y="21955"/>
                  <a:pt x="32898" y="21729"/>
                </a:cubicBezTo>
                <a:cubicBezTo>
                  <a:pt x="32862" y="21515"/>
                  <a:pt x="32779" y="21301"/>
                  <a:pt x="32659" y="21134"/>
                </a:cubicBezTo>
                <a:lnTo>
                  <a:pt x="32957" y="21134"/>
                </a:lnTo>
                <a:cubicBezTo>
                  <a:pt x="34064" y="21348"/>
                  <a:pt x="35195" y="21432"/>
                  <a:pt x="36327" y="21432"/>
                </a:cubicBezTo>
                <a:cubicBezTo>
                  <a:pt x="38613" y="21432"/>
                  <a:pt x="40875" y="21039"/>
                  <a:pt x="43054" y="20217"/>
                </a:cubicBezTo>
                <a:close/>
                <a:moveTo>
                  <a:pt x="77903" y="9573"/>
                </a:moveTo>
                <a:cubicBezTo>
                  <a:pt x="75915" y="11692"/>
                  <a:pt x="72998" y="12895"/>
                  <a:pt x="70605" y="13871"/>
                </a:cubicBezTo>
                <a:lnTo>
                  <a:pt x="49245" y="22670"/>
                </a:lnTo>
                <a:cubicBezTo>
                  <a:pt x="49400" y="22503"/>
                  <a:pt x="49566" y="22360"/>
                  <a:pt x="49709" y="22194"/>
                </a:cubicBezTo>
                <a:lnTo>
                  <a:pt x="49757" y="22194"/>
                </a:lnTo>
                <a:cubicBezTo>
                  <a:pt x="49769" y="22194"/>
                  <a:pt x="49804" y="22194"/>
                  <a:pt x="49816" y="22182"/>
                </a:cubicBezTo>
                <a:cubicBezTo>
                  <a:pt x="58317" y="18776"/>
                  <a:pt x="66807" y="15062"/>
                  <a:pt x="75105" y="11168"/>
                </a:cubicBezTo>
                <a:cubicBezTo>
                  <a:pt x="76082" y="10704"/>
                  <a:pt x="77070" y="10216"/>
                  <a:pt x="77903" y="9573"/>
                </a:cubicBezTo>
                <a:close/>
                <a:moveTo>
                  <a:pt x="35731" y="9942"/>
                </a:moveTo>
                <a:cubicBezTo>
                  <a:pt x="36124" y="10085"/>
                  <a:pt x="36529" y="10228"/>
                  <a:pt x="36910" y="10383"/>
                </a:cubicBezTo>
                <a:cubicBezTo>
                  <a:pt x="37553" y="10597"/>
                  <a:pt x="38196" y="10823"/>
                  <a:pt x="38815" y="11049"/>
                </a:cubicBezTo>
                <a:cubicBezTo>
                  <a:pt x="39708" y="11359"/>
                  <a:pt x="40553" y="11609"/>
                  <a:pt x="41339" y="11835"/>
                </a:cubicBezTo>
                <a:cubicBezTo>
                  <a:pt x="41089" y="12490"/>
                  <a:pt x="40482" y="13014"/>
                  <a:pt x="39779" y="13097"/>
                </a:cubicBezTo>
                <a:lnTo>
                  <a:pt x="38886" y="13216"/>
                </a:lnTo>
                <a:lnTo>
                  <a:pt x="39648" y="13716"/>
                </a:lnTo>
                <a:cubicBezTo>
                  <a:pt x="40077" y="13990"/>
                  <a:pt x="40291" y="14669"/>
                  <a:pt x="40089" y="15228"/>
                </a:cubicBezTo>
                <a:cubicBezTo>
                  <a:pt x="39851" y="15943"/>
                  <a:pt x="39196" y="16371"/>
                  <a:pt x="38839" y="16550"/>
                </a:cubicBezTo>
                <a:cubicBezTo>
                  <a:pt x="38243" y="16871"/>
                  <a:pt x="37553" y="17002"/>
                  <a:pt x="36874" y="17145"/>
                </a:cubicBezTo>
                <a:lnTo>
                  <a:pt x="35731" y="17383"/>
                </a:lnTo>
                <a:lnTo>
                  <a:pt x="36612" y="17705"/>
                </a:lnTo>
                <a:cubicBezTo>
                  <a:pt x="36648" y="17741"/>
                  <a:pt x="36684" y="17788"/>
                  <a:pt x="36743" y="17788"/>
                </a:cubicBezTo>
                <a:cubicBezTo>
                  <a:pt x="36791" y="17788"/>
                  <a:pt x="36839" y="17788"/>
                  <a:pt x="36886" y="17800"/>
                </a:cubicBezTo>
                <a:cubicBezTo>
                  <a:pt x="37029" y="17860"/>
                  <a:pt x="37124" y="17991"/>
                  <a:pt x="37160" y="18098"/>
                </a:cubicBezTo>
                <a:cubicBezTo>
                  <a:pt x="37255" y="18336"/>
                  <a:pt x="37243" y="18622"/>
                  <a:pt x="37136" y="18848"/>
                </a:cubicBezTo>
                <a:cubicBezTo>
                  <a:pt x="36898" y="19300"/>
                  <a:pt x="36362" y="19586"/>
                  <a:pt x="35910" y="19777"/>
                </a:cubicBezTo>
                <a:cubicBezTo>
                  <a:pt x="34886" y="20232"/>
                  <a:pt x="33842" y="20462"/>
                  <a:pt x="32846" y="20462"/>
                </a:cubicBezTo>
                <a:cubicBezTo>
                  <a:pt x="32487" y="20462"/>
                  <a:pt x="32134" y="20432"/>
                  <a:pt x="31790" y="20372"/>
                </a:cubicBezTo>
                <a:lnTo>
                  <a:pt x="30409" y="20134"/>
                </a:lnTo>
                <a:lnTo>
                  <a:pt x="31540" y="20967"/>
                </a:lnTo>
                <a:cubicBezTo>
                  <a:pt x="31897" y="21241"/>
                  <a:pt x="32255" y="21551"/>
                  <a:pt x="32243" y="21896"/>
                </a:cubicBezTo>
                <a:cubicBezTo>
                  <a:pt x="32219" y="22086"/>
                  <a:pt x="32088" y="22277"/>
                  <a:pt x="31886" y="22420"/>
                </a:cubicBezTo>
                <a:cubicBezTo>
                  <a:pt x="31647" y="22563"/>
                  <a:pt x="31350" y="22622"/>
                  <a:pt x="31064" y="22670"/>
                </a:cubicBezTo>
                <a:cubicBezTo>
                  <a:pt x="30582" y="22747"/>
                  <a:pt x="30094" y="22784"/>
                  <a:pt x="29604" y="22784"/>
                </a:cubicBezTo>
                <a:cubicBezTo>
                  <a:pt x="27818" y="22784"/>
                  <a:pt x="26020" y="22283"/>
                  <a:pt x="24516" y="21348"/>
                </a:cubicBezTo>
                <a:cubicBezTo>
                  <a:pt x="25099" y="21253"/>
                  <a:pt x="25647" y="21003"/>
                  <a:pt x="26051" y="20586"/>
                </a:cubicBezTo>
                <a:cubicBezTo>
                  <a:pt x="26599" y="20039"/>
                  <a:pt x="26885" y="19241"/>
                  <a:pt x="26837" y="18491"/>
                </a:cubicBezTo>
                <a:lnTo>
                  <a:pt x="26837" y="18491"/>
                </a:lnTo>
                <a:cubicBezTo>
                  <a:pt x="26991" y="18497"/>
                  <a:pt x="27149" y="18502"/>
                  <a:pt x="27309" y="18502"/>
                </a:cubicBezTo>
                <a:cubicBezTo>
                  <a:pt x="27733" y="18502"/>
                  <a:pt x="28173" y="18469"/>
                  <a:pt x="28588" y="18348"/>
                </a:cubicBezTo>
                <a:cubicBezTo>
                  <a:pt x="29421" y="18134"/>
                  <a:pt x="30100" y="17633"/>
                  <a:pt x="30421" y="16979"/>
                </a:cubicBezTo>
                <a:cubicBezTo>
                  <a:pt x="30707" y="16443"/>
                  <a:pt x="30719" y="15824"/>
                  <a:pt x="30528" y="15300"/>
                </a:cubicBezTo>
                <a:lnTo>
                  <a:pt x="30528" y="15300"/>
                </a:lnTo>
                <a:cubicBezTo>
                  <a:pt x="30707" y="15313"/>
                  <a:pt x="30890" y="15321"/>
                  <a:pt x="31076" y="15321"/>
                </a:cubicBezTo>
                <a:cubicBezTo>
                  <a:pt x="31397" y="15321"/>
                  <a:pt x="31723" y="15296"/>
                  <a:pt x="32040" y="15228"/>
                </a:cubicBezTo>
                <a:cubicBezTo>
                  <a:pt x="32921" y="15038"/>
                  <a:pt x="33624" y="14538"/>
                  <a:pt x="33945" y="13871"/>
                </a:cubicBezTo>
                <a:cubicBezTo>
                  <a:pt x="34219" y="13312"/>
                  <a:pt x="34183" y="12657"/>
                  <a:pt x="33910" y="12145"/>
                </a:cubicBezTo>
                <a:cubicBezTo>
                  <a:pt x="34398" y="12038"/>
                  <a:pt x="34862" y="11776"/>
                  <a:pt x="35184" y="11395"/>
                </a:cubicBezTo>
                <a:cubicBezTo>
                  <a:pt x="35529" y="10990"/>
                  <a:pt x="35719" y="10466"/>
                  <a:pt x="35731" y="9942"/>
                </a:cubicBezTo>
                <a:close/>
                <a:moveTo>
                  <a:pt x="40494" y="21896"/>
                </a:moveTo>
                <a:lnTo>
                  <a:pt x="40494" y="21896"/>
                </a:lnTo>
                <a:cubicBezTo>
                  <a:pt x="38577" y="22967"/>
                  <a:pt x="36481" y="23741"/>
                  <a:pt x="34303" y="24146"/>
                </a:cubicBezTo>
                <a:cubicBezTo>
                  <a:pt x="33290" y="24337"/>
                  <a:pt x="32302" y="24432"/>
                  <a:pt x="31350" y="24432"/>
                </a:cubicBezTo>
                <a:cubicBezTo>
                  <a:pt x="29397" y="24432"/>
                  <a:pt x="27671" y="24027"/>
                  <a:pt x="26242" y="23218"/>
                </a:cubicBezTo>
                <a:cubicBezTo>
                  <a:pt x="25873" y="23015"/>
                  <a:pt x="25492" y="22765"/>
                  <a:pt x="25159" y="22467"/>
                </a:cubicBezTo>
                <a:lnTo>
                  <a:pt x="25159" y="22467"/>
                </a:lnTo>
                <a:cubicBezTo>
                  <a:pt x="26528" y="23122"/>
                  <a:pt x="28028" y="23456"/>
                  <a:pt x="29564" y="23456"/>
                </a:cubicBezTo>
                <a:cubicBezTo>
                  <a:pt x="30100" y="23456"/>
                  <a:pt x="30612" y="23420"/>
                  <a:pt x="31147" y="23337"/>
                </a:cubicBezTo>
                <a:cubicBezTo>
                  <a:pt x="31505" y="23277"/>
                  <a:pt x="31886" y="23206"/>
                  <a:pt x="32207" y="23003"/>
                </a:cubicBezTo>
                <a:cubicBezTo>
                  <a:pt x="32576" y="22765"/>
                  <a:pt x="32814" y="22432"/>
                  <a:pt x="32874" y="22075"/>
                </a:cubicBezTo>
                <a:cubicBezTo>
                  <a:pt x="33993" y="22301"/>
                  <a:pt x="35124" y="22408"/>
                  <a:pt x="36267" y="22408"/>
                </a:cubicBezTo>
                <a:cubicBezTo>
                  <a:pt x="37696" y="22408"/>
                  <a:pt x="39113" y="22241"/>
                  <a:pt x="40494" y="21896"/>
                </a:cubicBezTo>
                <a:close/>
                <a:moveTo>
                  <a:pt x="12359" y="2318"/>
                </a:moveTo>
                <a:cubicBezTo>
                  <a:pt x="12621" y="2318"/>
                  <a:pt x="12883" y="2327"/>
                  <a:pt x="13145" y="2346"/>
                </a:cubicBezTo>
                <a:cubicBezTo>
                  <a:pt x="15002" y="2465"/>
                  <a:pt x="16717" y="3501"/>
                  <a:pt x="17693" y="5084"/>
                </a:cubicBezTo>
                <a:cubicBezTo>
                  <a:pt x="17693" y="5096"/>
                  <a:pt x="17717" y="5096"/>
                  <a:pt x="17717" y="5108"/>
                </a:cubicBezTo>
                <a:cubicBezTo>
                  <a:pt x="18312" y="6073"/>
                  <a:pt x="18801" y="7239"/>
                  <a:pt x="19825" y="7728"/>
                </a:cubicBezTo>
                <a:cubicBezTo>
                  <a:pt x="19972" y="7797"/>
                  <a:pt x="20134" y="7852"/>
                  <a:pt x="20296" y="7852"/>
                </a:cubicBezTo>
                <a:cubicBezTo>
                  <a:pt x="20382" y="7852"/>
                  <a:pt x="20468" y="7836"/>
                  <a:pt x="20551" y="7799"/>
                </a:cubicBezTo>
                <a:cubicBezTo>
                  <a:pt x="20777" y="7704"/>
                  <a:pt x="20908" y="7370"/>
                  <a:pt x="20753" y="7192"/>
                </a:cubicBezTo>
                <a:lnTo>
                  <a:pt x="20753" y="7192"/>
                </a:lnTo>
                <a:cubicBezTo>
                  <a:pt x="21387" y="7352"/>
                  <a:pt x="22041" y="7433"/>
                  <a:pt x="22695" y="7433"/>
                </a:cubicBezTo>
                <a:cubicBezTo>
                  <a:pt x="22913" y="7433"/>
                  <a:pt x="23131" y="7424"/>
                  <a:pt x="23349" y="7406"/>
                </a:cubicBezTo>
                <a:cubicBezTo>
                  <a:pt x="23587" y="7382"/>
                  <a:pt x="23861" y="7347"/>
                  <a:pt x="24027" y="7168"/>
                </a:cubicBezTo>
                <a:cubicBezTo>
                  <a:pt x="24325" y="6846"/>
                  <a:pt x="24158" y="6334"/>
                  <a:pt x="23968" y="5930"/>
                </a:cubicBezTo>
                <a:cubicBezTo>
                  <a:pt x="24587" y="5930"/>
                  <a:pt x="25230" y="5930"/>
                  <a:pt x="25837" y="5763"/>
                </a:cubicBezTo>
                <a:cubicBezTo>
                  <a:pt x="26361" y="5620"/>
                  <a:pt x="26790" y="4965"/>
                  <a:pt x="27087" y="4429"/>
                </a:cubicBezTo>
                <a:cubicBezTo>
                  <a:pt x="27266" y="4525"/>
                  <a:pt x="27445" y="4620"/>
                  <a:pt x="27611" y="4739"/>
                </a:cubicBezTo>
                <a:cubicBezTo>
                  <a:pt x="29480" y="5858"/>
                  <a:pt x="31314" y="7120"/>
                  <a:pt x="33088" y="8370"/>
                </a:cubicBezTo>
                <a:cubicBezTo>
                  <a:pt x="31468" y="7912"/>
                  <a:pt x="29807" y="7580"/>
                  <a:pt x="28123" y="7580"/>
                </a:cubicBezTo>
                <a:cubicBezTo>
                  <a:pt x="28012" y="7580"/>
                  <a:pt x="27901" y="7582"/>
                  <a:pt x="27790" y="7585"/>
                </a:cubicBezTo>
                <a:cubicBezTo>
                  <a:pt x="26837" y="7597"/>
                  <a:pt x="24539" y="7835"/>
                  <a:pt x="23813" y="9621"/>
                </a:cubicBezTo>
                <a:cubicBezTo>
                  <a:pt x="23587" y="10168"/>
                  <a:pt x="23575" y="10764"/>
                  <a:pt x="23563" y="11335"/>
                </a:cubicBezTo>
                <a:cubicBezTo>
                  <a:pt x="23563" y="11597"/>
                  <a:pt x="23551" y="11847"/>
                  <a:pt x="23527" y="12109"/>
                </a:cubicBezTo>
                <a:cubicBezTo>
                  <a:pt x="23444" y="12895"/>
                  <a:pt x="23146" y="13633"/>
                  <a:pt x="22813" y="14407"/>
                </a:cubicBezTo>
                <a:cubicBezTo>
                  <a:pt x="22551" y="15050"/>
                  <a:pt x="22277" y="15717"/>
                  <a:pt x="22134" y="16419"/>
                </a:cubicBezTo>
                <a:cubicBezTo>
                  <a:pt x="21563" y="19157"/>
                  <a:pt x="23170" y="22289"/>
                  <a:pt x="25944" y="23837"/>
                </a:cubicBezTo>
                <a:cubicBezTo>
                  <a:pt x="27480" y="24682"/>
                  <a:pt x="29302" y="25111"/>
                  <a:pt x="31374" y="25111"/>
                </a:cubicBezTo>
                <a:cubicBezTo>
                  <a:pt x="32362" y="25111"/>
                  <a:pt x="33398" y="25003"/>
                  <a:pt x="34457" y="24813"/>
                </a:cubicBezTo>
                <a:cubicBezTo>
                  <a:pt x="39720" y="23849"/>
                  <a:pt x="44542" y="20741"/>
                  <a:pt x="47780" y="16467"/>
                </a:cubicBezTo>
                <a:cubicBezTo>
                  <a:pt x="49578" y="16955"/>
                  <a:pt x="51328" y="17205"/>
                  <a:pt x="53031" y="17205"/>
                </a:cubicBezTo>
                <a:lnTo>
                  <a:pt x="53162" y="17205"/>
                </a:lnTo>
                <a:cubicBezTo>
                  <a:pt x="53043" y="17360"/>
                  <a:pt x="52924" y="17491"/>
                  <a:pt x="52805" y="17645"/>
                </a:cubicBezTo>
                <a:cubicBezTo>
                  <a:pt x="50757" y="19324"/>
                  <a:pt x="49090" y="21420"/>
                  <a:pt x="47459" y="23479"/>
                </a:cubicBezTo>
                <a:cubicBezTo>
                  <a:pt x="47435" y="23503"/>
                  <a:pt x="47423" y="23551"/>
                  <a:pt x="47399" y="23599"/>
                </a:cubicBezTo>
                <a:cubicBezTo>
                  <a:pt x="45994" y="24932"/>
                  <a:pt x="44447" y="26242"/>
                  <a:pt x="42792" y="27420"/>
                </a:cubicBezTo>
                <a:cubicBezTo>
                  <a:pt x="39601" y="29671"/>
                  <a:pt x="34576" y="32350"/>
                  <a:pt x="28647" y="32385"/>
                </a:cubicBezTo>
                <a:lnTo>
                  <a:pt x="28528" y="32385"/>
                </a:lnTo>
                <a:cubicBezTo>
                  <a:pt x="23277" y="32385"/>
                  <a:pt x="18253" y="30064"/>
                  <a:pt x="15407" y="26313"/>
                </a:cubicBezTo>
                <a:cubicBezTo>
                  <a:pt x="13812" y="24218"/>
                  <a:pt x="12847" y="21694"/>
                  <a:pt x="11907" y="19253"/>
                </a:cubicBezTo>
                <a:cubicBezTo>
                  <a:pt x="11502" y="18193"/>
                  <a:pt x="11085" y="17110"/>
                  <a:pt x="10609" y="16050"/>
                </a:cubicBezTo>
                <a:cubicBezTo>
                  <a:pt x="9823" y="14252"/>
                  <a:pt x="8645" y="12192"/>
                  <a:pt x="7025" y="10573"/>
                </a:cubicBezTo>
                <a:cubicBezTo>
                  <a:pt x="6787" y="8609"/>
                  <a:pt x="5942" y="6715"/>
                  <a:pt x="4632" y="5239"/>
                </a:cubicBezTo>
                <a:cubicBezTo>
                  <a:pt x="5418" y="4275"/>
                  <a:pt x="6406" y="3429"/>
                  <a:pt x="7513" y="2727"/>
                </a:cubicBezTo>
                <a:lnTo>
                  <a:pt x="7513" y="2727"/>
                </a:lnTo>
                <a:cubicBezTo>
                  <a:pt x="7275" y="3060"/>
                  <a:pt x="7037" y="3429"/>
                  <a:pt x="6823" y="3870"/>
                </a:cubicBezTo>
                <a:cubicBezTo>
                  <a:pt x="8570" y="2814"/>
                  <a:pt x="10463" y="2318"/>
                  <a:pt x="12359" y="2318"/>
                </a:cubicBezTo>
                <a:close/>
                <a:moveTo>
                  <a:pt x="14955" y="0"/>
                </a:moveTo>
                <a:cubicBezTo>
                  <a:pt x="14586" y="0"/>
                  <a:pt x="14217" y="12"/>
                  <a:pt x="13859" y="36"/>
                </a:cubicBezTo>
                <a:cubicBezTo>
                  <a:pt x="9478" y="322"/>
                  <a:pt x="5525" y="2572"/>
                  <a:pt x="3430" y="5787"/>
                </a:cubicBezTo>
                <a:cubicBezTo>
                  <a:pt x="2179" y="6942"/>
                  <a:pt x="1025" y="8216"/>
                  <a:pt x="1" y="9573"/>
                </a:cubicBezTo>
                <a:cubicBezTo>
                  <a:pt x="2191" y="9787"/>
                  <a:pt x="4358" y="10240"/>
                  <a:pt x="6442" y="10930"/>
                </a:cubicBezTo>
                <a:cubicBezTo>
                  <a:pt x="8073" y="12490"/>
                  <a:pt x="9228" y="14538"/>
                  <a:pt x="10014" y="16312"/>
                </a:cubicBezTo>
                <a:cubicBezTo>
                  <a:pt x="10478" y="17348"/>
                  <a:pt x="10895" y="18431"/>
                  <a:pt x="11300" y="19491"/>
                </a:cubicBezTo>
                <a:cubicBezTo>
                  <a:pt x="12252" y="21967"/>
                  <a:pt x="13252" y="24551"/>
                  <a:pt x="14883" y="26718"/>
                </a:cubicBezTo>
                <a:cubicBezTo>
                  <a:pt x="17896" y="30695"/>
                  <a:pt x="23015" y="33052"/>
                  <a:pt x="28552" y="33052"/>
                </a:cubicBezTo>
                <a:lnTo>
                  <a:pt x="28671" y="33052"/>
                </a:lnTo>
                <a:cubicBezTo>
                  <a:pt x="30171" y="33040"/>
                  <a:pt x="31612" y="32873"/>
                  <a:pt x="32981" y="32576"/>
                </a:cubicBezTo>
                <a:lnTo>
                  <a:pt x="32981" y="32576"/>
                </a:lnTo>
                <a:cubicBezTo>
                  <a:pt x="32338" y="33028"/>
                  <a:pt x="31719" y="33445"/>
                  <a:pt x="31064" y="33874"/>
                </a:cubicBezTo>
                <a:cubicBezTo>
                  <a:pt x="29230" y="35100"/>
                  <a:pt x="27361" y="36362"/>
                  <a:pt x="24742" y="38386"/>
                </a:cubicBezTo>
                <a:lnTo>
                  <a:pt x="24694" y="38386"/>
                </a:lnTo>
                <a:cubicBezTo>
                  <a:pt x="24361" y="38386"/>
                  <a:pt x="23968" y="38565"/>
                  <a:pt x="23646" y="38767"/>
                </a:cubicBezTo>
                <a:cubicBezTo>
                  <a:pt x="23544" y="38771"/>
                  <a:pt x="23441" y="38773"/>
                  <a:pt x="23338" y="38773"/>
                </a:cubicBezTo>
                <a:cubicBezTo>
                  <a:pt x="22529" y="38773"/>
                  <a:pt x="21693" y="38656"/>
                  <a:pt x="20848" y="38529"/>
                </a:cubicBezTo>
                <a:cubicBezTo>
                  <a:pt x="19968" y="38408"/>
                  <a:pt x="19072" y="38281"/>
                  <a:pt x="18168" y="38281"/>
                </a:cubicBezTo>
                <a:cubicBezTo>
                  <a:pt x="17911" y="38281"/>
                  <a:pt x="17654" y="38291"/>
                  <a:pt x="17396" y="38315"/>
                </a:cubicBezTo>
                <a:cubicBezTo>
                  <a:pt x="16241" y="38410"/>
                  <a:pt x="15360" y="38850"/>
                  <a:pt x="14872" y="39529"/>
                </a:cubicBezTo>
                <a:cubicBezTo>
                  <a:pt x="14764" y="39684"/>
                  <a:pt x="14800" y="39886"/>
                  <a:pt x="14943" y="39993"/>
                </a:cubicBezTo>
                <a:cubicBezTo>
                  <a:pt x="15002" y="40041"/>
                  <a:pt x="15062" y="40053"/>
                  <a:pt x="15133" y="40053"/>
                </a:cubicBezTo>
                <a:cubicBezTo>
                  <a:pt x="15241" y="40053"/>
                  <a:pt x="15348" y="40005"/>
                  <a:pt x="15407" y="39922"/>
                </a:cubicBezTo>
                <a:cubicBezTo>
                  <a:pt x="15884" y="39243"/>
                  <a:pt x="16777" y="39041"/>
                  <a:pt x="17443" y="38981"/>
                </a:cubicBezTo>
                <a:cubicBezTo>
                  <a:pt x="17684" y="38958"/>
                  <a:pt x="17927" y="38947"/>
                  <a:pt x="18172" y="38947"/>
                </a:cubicBezTo>
                <a:cubicBezTo>
                  <a:pt x="19024" y="38947"/>
                  <a:pt x="19892" y="39073"/>
                  <a:pt x="20753" y="39184"/>
                </a:cubicBezTo>
                <a:cubicBezTo>
                  <a:pt x="21551" y="39303"/>
                  <a:pt x="22372" y="39410"/>
                  <a:pt x="23194" y="39446"/>
                </a:cubicBezTo>
                <a:cubicBezTo>
                  <a:pt x="23206" y="39481"/>
                  <a:pt x="23230" y="39529"/>
                  <a:pt x="23265" y="39565"/>
                </a:cubicBezTo>
                <a:cubicBezTo>
                  <a:pt x="22753" y="39600"/>
                  <a:pt x="22253" y="39624"/>
                  <a:pt x="21718" y="39636"/>
                </a:cubicBezTo>
                <a:cubicBezTo>
                  <a:pt x="21313" y="39648"/>
                  <a:pt x="20932" y="39648"/>
                  <a:pt x="20527" y="39684"/>
                </a:cubicBezTo>
                <a:cubicBezTo>
                  <a:pt x="18729" y="39779"/>
                  <a:pt x="17443" y="40196"/>
                  <a:pt x="16526" y="40994"/>
                </a:cubicBezTo>
                <a:cubicBezTo>
                  <a:pt x="16384" y="41113"/>
                  <a:pt x="16360" y="41315"/>
                  <a:pt x="16479" y="41470"/>
                </a:cubicBezTo>
                <a:cubicBezTo>
                  <a:pt x="16538" y="41541"/>
                  <a:pt x="16634" y="41589"/>
                  <a:pt x="16729" y="41589"/>
                </a:cubicBezTo>
                <a:cubicBezTo>
                  <a:pt x="16800" y="41589"/>
                  <a:pt x="16872" y="41553"/>
                  <a:pt x="16955" y="41505"/>
                </a:cubicBezTo>
                <a:cubicBezTo>
                  <a:pt x="17765" y="40815"/>
                  <a:pt x="18920" y="40458"/>
                  <a:pt x="20575" y="40351"/>
                </a:cubicBezTo>
                <a:lnTo>
                  <a:pt x="21730" y="40303"/>
                </a:lnTo>
                <a:cubicBezTo>
                  <a:pt x="22694" y="40291"/>
                  <a:pt x="23706" y="40255"/>
                  <a:pt x="24682" y="40041"/>
                </a:cubicBezTo>
                <a:cubicBezTo>
                  <a:pt x="24825" y="40005"/>
                  <a:pt x="25289" y="39886"/>
                  <a:pt x="25468" y="39481"/>
                </a:cubicBezTo>
                <a:cubicBezTo>
                  <a:pt x="26182" y="39535"/>
                  <a:pt x="26904" y="39562"/>
                  <a:pt x="27636" y="39562"/>
                </a:cubicBezTo>
                <a:cubicBezTo>
                  <a:pt x="27881" y="39562"/>
                  <a:pt x="28126" y="39559"/>
                  <a:pt x="28373" y="39553"/>
                </a:cubicBezTo>
                <a:cubicBezTo>
                  <a:pt x="28475" y="39553"/>
                  <a:pt x="28575" y="39551"/>
                  <a:pt x="28673" y="39551"/>
                </a:cubicBezTo>
                <a:cubicBezTo>
                  <a:pt x="28918" y="39551"/>
                  <a:pt x="29149" y="39563"/>
                  <a:pt x="29361" y="39648"/>
                </a:cubicBezTo>
                <a:cubicBezTo>
                  <a:pt x="29600" y="39743"/>
                  <a:pt x="29826" y="39958"/>
                  <a:pt x="29826" y="40220"/>
                </a:cubicBezTo>
                <a:cubicBezTo>
                  <a:pt x="29826" y="40398"/>
                  <a:pt x="29981" y="40553"/>
                  <a:pt x="30159" y="40553"/>
                </a:cubicBezTo>
                <a:lnTo>
                  <a:pt x="30171" y="40553"/>
                </a:lnTo>
                <a:cubicBezTo>
                  <a:pt x="30350" y="40553"/>
                  <a:pt x="30493" y="40410"/>
                  <a:pt x="30493" y="40232"/>
                </a:cubicBezTo>
                <a:cubicBezTo>
                  <a:pt x="30504" y="39648"/>
                  <a:pt x="30064" y="39208"/>
                  <a:pt x="29611" y="39041"/>
                </a:cubicBezTo>
                <a:cubicBezTo>
                  <a:pt x="29247" y="38895"/>
                  <a:pt x="28864" y="38886"/>
                  <a:pt x="28495" y="38886"/>
                </a:cubicBezTo>
                <a:cubicBezTo>
                  <a:pt x="28442" y="38886"/>
                  <a:pt x="28390" y="38886"/>
                  <a:pt x="28337" y="38886"/>
                </a:cubicBezTo>
                <a:cubicBezTo>
                  <a:pt x="28124" y="38891"/>
                  <a:pt x="27909" y="38894"/>
                  <a:pt x="27695" y="38894"/>
                </a:cubicBezTo>
                <a:cubicBezTo>
                  <a:pt x="26906" y="38894"/>
                  <a:pt x="26114" y="38861"/>
                  <a:pt x="25337" y="38815"/>
                </a:cubicBezTo>
                <a:cubicBezTo>
                  <a:pt x="27849" y="36886"/>
                  <a:pt x="29671" y="35648"/>
                  <a:pt x="31445" y="34457"/>
                </a:cubicBezTo>
                <a:cubicBezTo>
                  <a:pt x="32481" y="33778"/>
                  <a:pt x="33457" y="33112"/>
                  <a:pt x="34517" y="32361"/>
                </a:cubicBezTo>
                <a:cubicBezTo>
                  <a:pt x="34576" y="32314"/>
                  <a:pt x="34612" y="32254"/>
                  <a:pt x="34636" y="32195"/>
                </a:cubicBezTo>
                <a:cubicBezTo>
                  <a:pt x="36648" y="31611"/>
                  <a:pt x="38470" y="30814"/>
                  <a:pt x="40077" y="29933"/>
                </a:cubicBezTo>
                <a:lnTo>
                  <a:pt x="40077" y="29933"/>
                </a:lnTo>
                <a:cubicBezTo>
                  <a:pt x="37029" y="33576"/>
                  <a:pt x="34064" y="37612"/>
                  <a:pt x="31266" y="41517"/>
                </a:cubicBezTo>
                <a:cubicBezTo>
                  <a:pt x="30945" y="41529"/>
                  <a:pt x="30552" y="41696"/>
                  <a:pt x="30254" y="41898"/>
                </a:cubicBezTo>
                <a:cubicBezTo>
                  <a:pt x="30158" y="41902"/>
                  <a:pt x="30062" y="41904"/>
                  <a:pt x="29966" y="41904"/>
                </a:cubicBezTo>
                <a:cubicBezTo>
                  <a:pt x="29152" y="41904"/>
                  <a:pt x="28319" y="41777"/>
                  <a:pt x="27456" y="41660"/>
                </a:cubicBezTo>
                <a:cubicBezTo>
                  <a:pt x="26565" y="41529"/>
                  <a:pt x="25659" y="41405"/>
                  <a:pt x="24743" y="41405"/>
                </a:cubicBezTo>
                <a:cubicBezTo>
                  <a:pt x="24497" y="41405"/>
                  <a:pt x="24251" y="41414"/>
                  <a:pt x="24004" y="41434"/>
                </a:cubicBezTo>
                <a:cubicBezTo>
                  <a:pt x="22849" y="41541"/>
                  <a:pt x="21968" y="41970"/>
                  <a:pt x="21479" y="42660"/>
                </a:cubicBezTo>
                <a:cubicBezTo>
                  <a:pt x="21372" y="42803"/>
                  <a:pt x="21396" y="43018"/>
                  <a:pt x="21551" y="43125"/>
                </a:cubicBezTo>
                <a:cubicBezTo>
                  <a:pt x="21610" y="43160"/>
                  <a:pt x="21670" y="43184"/>
                  <a:pt x="21741" y="43184"/>
                </a:cubicBezTo>
                <a:cubicBezTo>
                  <a:pt x="21849" y="43184"/>
                  <a:pt x="21956" y="43137"/>
                  <a:pt x="22015" y="43041"/>
                </a:cubicBezTo>
                <a:cubicBezTo>
                  <a:pt x="22492" y="42375"/>
                  <a:pt x="23384" y="42160"/>
                  <a:pt x="24051" y="42113"/>
                </a:cubicBezTo>
                <a:cubicBezTo>
                  <a:pt x="24292" y="42089"/>
                  <a:pt x="24535" y="42079"/>
                  <a:pt x="24779" y="42079"/>
                </a:cubicBezTo>
                <a:cubicBezTo>
                  <a:pt x="25632" y="42079"/>
                  <a:pt x="26498" y="42204"/>
                  <a:pt x="27349" y="42315"/>
                </a:cubicBezTo>
                <a:cubicBezTo>
                  <a:pt x="28159" y="42434"/>
                  <a:pt x="28980" y="42541"/>
                  <a:pt x="29802" y="42565"/>
                </a:cubicBezTo>
                <a:cubicBezTo>
                  <a:pt x="29814" y="42613"/>
                  <a:pt x="29838" y="42660"/>
                  <a:pt x="29873" y="42684"/>
                </a:cubicBezTo>
                <a:cubicBezTo>
                  <a:pt x="29361" y="42732"/>
                  <a:pt x="28861" y="42744"/>
                  <a:pt x="28326" y="42768"/>
                </a:cubicBezTo>
                <a:cubicBezTo>
                  <a:pt x="27921" y="42779"/>
                  <a:pt x="27528" y="42779"/>
                  <a:pt x="27135" y="42803"/>
                </a:cubicBezTo>
                <a:cubicBezTo>
                  <a:pt x="25337" y="42910"/>
                  <a:pt x="24051" y="43327"/>
                  <a:pt x="23123" y="44113"/>
                </a:cubicBezTo>
                <a:cubicBezTo>
                  <a:pt x="22992" y="44232"/>
                  <a:pt x="22968" y="44446"/>
                  <a:pt x="23087" y="44589"/>
                </a:cubicBezTo>
                <a:cubicBezTo>
                  <a:pt x="23146" y="44673"/>
                  <a:pt x="23242" y="44708"/>
                  <a:pt x="23337" y="44708"/>
                </a:cubicBezTo>
                <a:cubicBezTo>
                  <a:pt x="23408" y="44708"/>
                  <a:pt x="23480" y="44684"/>
                  <a:pt x="23563" y="44637"/>
                </a:cubicBezTo>
                <a:cubicBezTo>
                  <a:pt x="24373" y="43934"/>
                  <a:pt x="25528" y="43577"/>
                  <a:pt x="27171" y="43482"/>
                </a:cubicBezTo>
                <a:lnTo>
                  <a:pt x="28337" y="43434"/>
                </a:lnTo>
                <a:cubicBezTo>
                  <a:pt x="29302" y="43422"/>
                  <a:pt x="30314" y="43387"/>
                  <a:pt x="31290" y="43160"/>
                </a:cubicBezTo>
                <a:cubicBezTo>
                  <a:pt x="31433" y="43137"/>
                  <a:pt x="31897" y="43018"/>
                  <a:pt x="32076" y="42613"/>
                </a:cubicBezTo>
                <a:cubicBezTo>
                  <a:pt x="32766" y="42656"/>
                  <a:pt x="33463" y="42687"/>
                  <a:pt x="34170" y="42687"/>
                </a:cubicBezTo>
                <a:cubicBezTo>
                  <a:pt x="34439" y="42687"/>
                  <a:pt x="34709" y="42682"/>
                  <a:pt x="34981" y="42672"/>
                </a:cubicBezTo>
                <a:cubicBezTo>
                  <a:pt x="35041" y="42672"/>
                  <a:pt x="35100" y="42672"/>
                  <a:pt x="35158" y="42672"/>
                </a:cubicBezTo>
                <a:cubicBezTo>
                  <a:pt x="35448" y="42672"/>
                  <a:pt x="35721" y="42680"/>
                  <a:pt x="35969" y="42779"/>
                </a:cubicBezTo>
                <a:cubicBezTo>
                  <a:pt x="36208" y="42863"/>
                  <a:pt x="36434" y="43089"/>
                  <a:pt x="36434" y="43339"/>
                </a:cubicBezTo>
                <a:cubicBezTo>
                  <a:pt x="36434" y="43518"/>
                  <a:pt x="36577" y="43684"/>
                  <a:pt x="36755" y="43684"/>
                </a:cubicBezTo>
                <a:lnTo>
                  <a:pt x="36779" y="43684"/>
                </a:lnTo>
                <a:cubicBezTo>
                  <a:pt x="36958" y="43684"/>
                  <a:pt x="37100" y="43541"/>
                  <a:pt x="37100" y="43363"/>
                </a:cubicBezTo>
                <a:cubicBezTo>
                  <a:pt x="37112" y="42779"/>
                  <a:pt x="36672" y="42327"/>
                  <a:pt x="36219" y="42172"/>
                </a:cubicBezTo>
                <a:cubicBezTo>
                  <a:pt x="35855" y="42026"/>
                  <a:pt x="35472" y="42017"/>
                  <a:pt x="35103" y="42017"/>
                </a:cubicBezTo>
                <a:cubicBezTo>
                  <a:pt x="35050" y="42017"/>
                  <a:pt x="34998" y="42017"/>
                  <a:pt x="34945" y="42017"/>
                </a:cubicBezTo>
                <a:cubicBezTo>
                  <a:pt x="34779" y="42019"/>
                  <a:pt x="34612" y="42020"/>
                  <a:pt x="34445" y="42020"/>
                </a:cubicBezTo>
                <a:cubicBezTo>
                  <a:pt x="33608" y="42020"/>
                  <a:pt x="32767" y="41996"/>
                  <a:pt x="31933" y="41946"/>
                </a:cubicBezTo>
                <a:cubicBezTo>
                  <a:pt x="31921" y="41910"/>
                  <a:pt x="31909" y="41875"/>
                  <a:pt x="31874" y="41839"/>
                </a:cubicBezTo>
                <a:cubicBezTo>
                  <a:pt x="35005" y="37481"/>
                  <a:pt x="38351" y="32957"/>
                  <a:pt x="41780" y="28992"/>
                </a:cubicBezTo>
                <a:cubicBezTo>
                  <a:pt x="41792" y="28980"/>
                  <a:pt x="41803" y="28968"/>
                  <a:pt x="41815" y="28932"/>
                </a:cubicBezTo>
                <a:cubicBezTo>
                  <a:pt x="42315" y="28623"/>
                  <a:pt x="42792" y="28313"/>
                  <a:pt x="43220" y="28004"/>
                </a:cubicBezTo>
                <a:cubicBezTo>
                  <a:pt x="44982" y="26766"/>
                  <a:pt x="46602" y="25361"/>
                  <a:pt x="48090" y="23920"/>
                </a:cubicBezTo>
                <a:lnTo>
                  <a:pt x="70914" y="14514"/>
                </a:lnTo>
                <a:cubicBezTo>
                  <a:pt x="73688" y="13371"/>
                  <a:pt x="77141" y="11954"/>
                  <a:pt x="79177" y="9156"/>
                </a:cubicBezTo>
                <a:cubicBezTo>
                  <a:pt x="79761" y="8370"/>
                  <a:pt x="80023" y="7680"/>
                  <a:pt x="80058" y="7013"/>
                </a:cubicBezTo>
                <a:cubicBezTo>
                  <a:pt x="80023" y="6311"/>
                  <a:pt x="79761" y="5561"/>
                  <a:pt x="79213" y="5215"/>
                </a:cubicBezTo>
                <a:cubicBezTo>
                  <a:pt x="79522" y="4799"/>
                  <a:pt x="79772" y="4429"/>
                  <a:pt x="79451" y="3870"/>
                </a:cubicBezTo>
                <a:cubicBezTo>
                  <a:pt x="79177" y="3429"/>
                  <a:pt x="78653" y="3179"/>
                  <a:pt x="78058" y="3179"/>
                </a:cubicBezTo>
                <a:cubicBezTo>
                  <a:pt x="77927" y="3179"/>
                  <a:pt x="77796" y="3191"/>
                  <a:pt x="77665" y="3215"/>
                </a:cubicBezTo>
                <a:cubicBezTo>
                  <a:pt x="77070" y="3334"/>
                  <a:pt x="76570" y="3679"/>
                  <a:pt x="76093" y="4001"/>
                </a:cubicBezTo>
                <a:cubicBezTo>
                  <a:pt x="70617" y="7799"/>
                  <a:pt x="64794" y="11216"/>
                  <a:pt x="58806" y="14121"/>
                </a:cubicBezTo>
                <a:lnTo>
                  <a:pt x="58282" y="14383"/>
                </a:lnTo>
                <a:cubicBezTo>
                  <a:pt x="56972" y="15014"/>
                  <a:pt x="55615" y="15681"/>
                  <a:pt x="54365" y="16479"/>
                </a:cubicBezTo>
                <a:lnTo>
                  <a:pt x="53841" y="16514"/>
                </a:lnTo>
                <a:cubicBezTo>
                  <a:pt x="53567" y="16526"/>
                  <a:pt x="53293" y="16526"/>
                  <a:pt x="53019" y="16526"/>
                </a:cubicBezTo>
                <a:cubicBezTo>
                  <a:pt x="51448" y="16526"/>
                  <a:pt x="49840" y="16300"/>
                  <a:pt x="48173" y="15871"/>
                </a:cubicBezTo>
                <a:cubicBezTo>
                  <a:pt x="49126" y="14502"/>
                  <a:pt x="49935" y="13026"/>
                  <a:pt x="50543" y="11478"/>
                </a:cubicBezTo>
                <a:lnTo>
                  <a:pt x="50840" y="10728"/>
                </a:lnTo>
                <a:lnTo>
                  <a:pt x="50840" y="10728"/>
                </a:lnTo>
                <a:lnTo>
                  <a:pt x="50114" y="11061"/>
                </a:lnTo>
                <a:cubicBezTo>
                  <a:pt x="48911" y="11585"/>
                  <a:pt x="47554" y="11847"/>
                  <a:pt x="46066" y="11847"/>
                </a:cubicBezTo>
                <a:cubicBezTo>
                  <a:pt x="44066" y="11847"/>
                  <a:pt x="41839" y="11407"/>
                  <a:pt x="39065" y="10430"/>
                </a:cubicBezTo>
                <a:cubicBezTo>
                  <a:pt x="38446" y="10216"/>
                  <a:pt x="37815" y="9990"/>
                  <a:pt x="37184" y="9752"/>
                </a:cubicBezTo>
                <a:cubicBezTo>
                  <a:pt x="36529" y="9513"/>
                  <a:pt x="35886" y="9275"/>
                  <a:pt x="35219" y="9049"/>
                </a:cubicBezTo>
                <a:lnTo>
                  <a:pt x="34183" y="8335"/>
                </a:lnTo>
                <a:cubicBezTo>
                  <a:pt x="32183" y="6918"/>
                  <a:pt x="30100" y="5453"/>
                  <a:pt x="27956" y="4168"/>
                </a:cubicBezTo>
                <a:cubicBezTo>
                  <a:pt x="23230" y="1358"/>
                  <a:pt x="18991" y="0"/>
                  <a:pt x="149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rgbClr val="0070C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" name="Google Shape;409;p35">
            <a:extLst>
              <a:ext uri="{FF2B5EF4-FFF2-40B4-BE49-F238E27FC236}">
                <a16:creationId xmlns:a16="http://schemas.microsoft.com/office/drawing/2014/main" id="{F63135FD-F609-42BB-BAE9-065344C1D6DB}"/>
              </a:ext>
            </a:extLst>
          </p:cNvPr>
          <p:cNvSpPr/>
          <p:nvPr/>
        </p:nvSpPr>
        <p:spPr>
          <a:xfrm>
            <a:off x="388620" y="-92375"/>
            <a:ext cx="459947" cy="35145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83012-8054-67B3-351A-5A9407482771}"/>
              </a:ext>
            </a:extLst>
          </p:cNvPr>
          <p:cNvSpPr txBox="1"/>
          <p:nvPr/>
        </p:nvSpPr>
        <p:spPr>
          <a:xfrm>
            <a:off x="2890519" y="4774990"/>
            <a:ext cx="5046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Multi-modal MIREX Emotion Dataset</a:t>
            </a:r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C9909E-BDC5-7F6F-1C10-38C4860B7D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8619" y="1796527"/>
            <a:ext cx="4282533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39700" indent="0" algn="ctr" fontAlgn="base">
              <a:spcAft>
                <a:spcPts val="1200"/>
              </a:spcAft>
              <a:buNone/>
            </a:pPr>
            <a:r>
              <a:rPr lang="en-US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="0" i="0" u="sng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onsists of</a:t>
            </a:r>
          </a:p>
          <a:p>
            <a:pPr algn="l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903-30 second clips. The files are organized in five folders (clusters) and subfolders (representing their labels/subcategories).</a:t>
            </a:r>
          </a:p>
          <a:p>
            <a:pPr algn="l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764 lyric files in txt format.</a:t>
            </a:r>
          </a:p>
          <a:p>
            <a:pPr algn="l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196 MIDI files.</a:t>
            </a:r>
          </a:p>
        </p:txBody>
      </p:sp>
      <p:pic>
        <p:nvPicPr>
          <p:cNvPr id="13314" name="Picture 2" descr="Multi-modal MIREX Emotion Dataset">
            <a:extLst>
              <a:ext uri="{FF2B5EF4-FFF2-40B4-BE49-F238E27FC236}">
                <a16:creationId xmlns:a16="http://schemas.microsoft.com/office/drawing/2014/main" id="{A5DB36D4-02EB-1A88-513E-3C3D2E404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62" y="1102984"/>
            <a:ext cx="2915748" cy="330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49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2">
          <a:extLst>
            <a:ext uri="{FF2B5EF4-FFF2-40B4-BE49-F238E27FC236}">
              <a16:creationId xmlns:a16="http://schemas.microsoft.com/office/drawing/2014/main" id="{A211B763-6C04-94A7-8419-59313E859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3" name="Google Shape;8503;p38">
            <a:extLst>
              <a:ext uri="{FF2B5EF4-FFF2-40B4-BE49-F238E27FC236}">
                <a16:creationId xmlns:a16="http://schemas.microsoft.com/office/drawing/2014/main" id="{EBC7BADC-0510-8F64-D10C-FA0E6CCA2E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6">
            <a:off x="7079812" y="12756"/>
            <a:ext cx="2022069" cy="197241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504" name="Google Shape;8504;p38">
            <a:extLst>
              <a:ext uri="{FF2B5EF4-FFF2-40B4-BE49-F238E27FC236}">
                <a16:creationId xmlns:a16="http://schemas.microsoft.com/office/drawing/2014/main" id="{DC7E3D20-E976-8309-E9A9-669B22B8C8E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99996">
            <a:off x="6653765" y="531070"/>
            <a:ext cx="2874149" cy="27984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505" name="Google Shape;8505;p38">
            <a:extLst>
              <a:ext uri="{FF2B5EF4-FFF2-40B4-BE49-F238E27FC236}">
                <a16:creationId xmlns:a16="http://schemas.microsoft.com/office/drawing/2014/main" id="{4C8ACA30-757F-C19C-3B37-2C2B3DE8CB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367" y="535000"/>
            <a:ext cx="4282533" cy="1024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fontAlgn="base">
              <a:lnSpc>
                <a:spcPts val="3300"/>
              </a:lnSpc>
              <a:spcAft>
                <a:spcPts val="1200"/>
              </a:spcAft>
            </a:pPr>
            <a:r>
              <a:rPr lang="en-US" sz="3200" b="1" i="0" dirty="0">
                <a:solidFill>
                  <a:srgbClr val="202124"/>
                </a:solidFill>
                <a:effectLst/>
                <a:latin typeface="zeitung"/>
              </a:rPr>
              <a:t>UCF101 Videos</a:t>
            </a:r>
          </a:p>
        </p:txBody>
      </p:sp>
      <p:sp>
        <p:nvSpPr>
          <p:cNvPr id="2" name="Google Shape;363;p35">
            <a:extLst>
              <a:ext uri="{FF2B5EF4-FFF2-40B4-BE49-F238E27FC236}">
                <a16:creationId xmlns:a16="http://schemas.microsoft.com/office/drawing/2014/main" id="{35C72AB6-7724-68C0-48CC-9EFE9D073092}"/>
              </a:ext>
            </a:extLst>
          </p:cNvPr>
          <p:cNvSpPr/>
          <p:nvPr/>
        </p:nvSpPr>
        <p:spPr>
          <a:xfrm rot="21345841" flipH="1">
            <a:off x="19570" y="4645152"/>
            <a:ext cx="1016123" cy="567454"/>
          </a:xfrm>
          <a:custGeom>
            <a:avLst/>
            <a:gdLst/>
            <a:ahLst/>
            <a:cxnLst/>
            <a:rect l="l" t="t" r="r" b="b"/>
            <a:pathLst>
              <a:path w="80059" h="44709" extrusionOk="0">
                <a:moveTo>
                  <a:pt x="49626" y="11942"/>
                </a:moveTo>
                <a:lnTo>
                  <a:pt x="49400" y="12430"/>
                </a:lnTo>
                <a:cubicBezTo>
                  <a:pt x="47404" y="13201"/>
                  <a:pt x="45246" y="13598"/>
                  <a:pt x="43094" y="13598"/>
                </a:cubicBezTo>
                <a:cubicBezTo>
                  <a:pt x="42319" y="13598"/>
                  <a:pt x="41545" y="13546"/>
                  <a:pt x="40780" y="13443"/>
                </a:cubicBezTo>
                <a:cubicBezTo>
                  <a:pt x="41351" y="13133"/>
                  <a:pt x="41803" y="12597"/>
                  <a:pt x="42018" y="11966"/>
                </a:cubicBezTo>
                <a:cubicBezTo>
                  <a:pt x="43494" y="12311"/>
                  <a:pt x="44816" y="12490"/>
                  <a:pt x="46054" y="12490"/>
                </a:cubicBezTo>
                <a:cubicBezTo>
                  <a:pt x="46092" y="12490"/>
                  <a:pt x="46129" y="12491"/>
                  <a:pt x="46166" y="12491"/>
                </a:cubicBezTo>
                <a:cubicBezTo>
                  <a:pt x="47398" y="12491"/>
                  <a:pt x="48551" y="12301"/>
                  <a:pt x="49626" y="11942"/>
                </a:cubicBezTo>
                <a:close/>
                <a:moveTo>
                  <a:pt x="49185" y="12847"/>
                </a:moveTo>
                <a:cubicBezTo>
                  <a:pt x="49054" y="13145"/>
                  <a:pt x="48923" y="13395"/>
                  <a:pt x="48769" y="13657"/>
                </a:cubicBezTo>
                <a:cubicBezTo>
                  <a:pt x="47225" y="14283"/>
                  <a:pt x="45570" y="14598"/>
                  <a:pt x="43912" y="14598"/>
                </a:cubicBezTo>
                <a:cubicBezTo>
                  <a:pt x="42860" y="14598"/>
                  <a:pt x="41806" y="14471"/>
                  <a:pt x="40780" y="14216"/>
                </a:cubicBezTo>
                <a:cubicBezTo>
                  <a:pt x="40732" y="14050"/>
                  <a:pt x="40672" y="13907"/>
                  <a:pt x="40601" y="13752"/>
                </a:cubicBezTo>
                <a:lnTo>
                  <a:pt x="40601" y="13752"/>
                </a:lnTo>
                <a:cubicBezTo>
                  <a:pt x="41411" y="13871"/>
                  <a:pt x="42244" y="13919"/>
                  <a:pt x="43054" y="13919"/>
                </a:cubicBezTo>
                <a:cubicBezTo>
                  <a:pt x="45137" y="13919"/>
                  <a:pt x="47245" y="13562"/>
                  <a:pt x="49185" y="12847"/>
                </a:cubicBezTo>
                <a:close/>
                <a:moveTo>
                  <a:pt x="48507" y="14133"/>
                </a:moveTo>
                <a:lnTo>
                  <a:pt x="48507" y="14133"/>
                </a:lnTo>
                <a:cubicBezTo>
                  <a:pt x="48269" y="14550"/>
                  <a:pt x="47995" y="14943"/>
                  <a:pt x="47733" y="15347"/>
                </a:cubicBezTo>
                <a:cubicBezTo>
                  <a:pt x="44914" y="16791"/>
                  <a:pt x="41760" y="17540"/>
                  <a:pt x="38498" y="17540"/>
                </a:cubicBezTo>
                <a:cubicBezTo>
                  <a:pt x="38397" y="17540"/>
                  <a:pt x="38297" y="17540"/>
                  <a:pt x="38196" y="17538"/>
                </a:cubicBezTo>
                <a:cubicBezTo>
                  <a:pt x="38517" y="17443"/>
                  <a:pt x="38851" y="17324"/>
                  <a:pt x="39160" y="17169"/>
                </a:cubicBezTo>
                <a:cubicBezTo>
                  <a:pt x="39958" y="16752"/>
                  <a:pt x="40529" y="16133"/>
                  <a:pt x="40744" y="15443"/>
                </a:cubicBezTo>
                <a:cubicBezTo>
                  <a:pt x="40839" y="15157"/>
                  <a:pt x="40875" y="14871"/>
                  <a:pt x="40839" y="14585"/>
                </a:cubicBezTo>
                <a:lnTo>
                  <a:pt x="40839" y="14585"/>
                </a:lnTo>
                <a:cubicBezTo>
                  <a:pt x="41839" y="14824"/>
                  <a:pt x="42863" y="14943"/>
                  <a:pt x="43887" y="14943"/>
                </a:cubicBezTo>
                <a:cubicBezTo>
                  <a:pt x="45471" y="14943"/>
                  <a:pt x="47030" y="14669"/>
                  <a:pt x="48507" y="14133"/>
                </a:cubicBezTo>
                <a:close/>
                <a:moveTo>
                  <a:pt x="47340" y="15919"/>
                </a:moveTo>
                <a:lnTo>
                  <a:pt x="47340" y="15919"/>
                </a:lnTo>
                <a:cubicBezTo>
                  <a:pt x="47066" y="16276"/>
                  <a:pt x="46792" y="16610"/>
                  <a:pt x="46506" y="16943"/>
                </a:cubicBezTo>
                <a:cubicBezTo>
                  <a:pt x="44106" y="17740"/>
                  <a:pt x="41544" y="18150"/>
                  <a:pt x="39007" y="18150"/>
                </a:cubicBezTo>
                <a:cubicBezTo>
                  <a:pt x="38625" y="18150"/>
                  <a:pt x="38243" y="18140"/>
                  <a:pt x="37862" y="18122"/>
                </a:cubicBezTo>
                <a:cubicBezTo>
                  <a:pt x="37851" y="18026"/>
                  <a:pt x="37815" y="17943"/>
                  <a:pt x="37791" y="17860"/>
                </a:cubicBezTo>
                <a:lnTo>
                  <a:pt x="37791" y="17848"/>
                </a:lnTo>
                <a:cubicBezTo>
                  <a:pt x="38029" y="17860"/>
                  <a:pt x="38267" y="17860"/>
                  <a:pt x="38505" y="17860"/>
                </a:cubicBezTo>
                <a:cubicBezTo>
                  <a:pt x="41613" y="17860"/>
                  <a:pt x="44625" y="17193"/>
                  <a:pt x="47340" y="15919"/>
                </a:cubicBezTo>
                <a:close/>
                <a:moveTo>
                  <a:pt x="78046" y="3846"/>
                </a:moveTo>
                <a:cubicBezTo>
                  <a:pt x="78332" y="3846"/>
                  <a:pt x="78689" y="3953"/>
                  <a:pt x="78868" y="4227"/>
                </a:cubicBezTo>
                <a:cubicBezTo>
                  <a:pt x="78975" y="4394"/>
                  <a:pt x="78987" y="4418"/>
                  <a:pt x="78629" y="4870"/>
                </a:cubicBezTo>
                <a:cubicBezTo>
                  <a:pt x="78558" y="4953"/>
                  <a:pt x="78475" y="5061"/>
                  <a:pt x="78391" y="5180"/>
                </a:cubicBezTo>
                <a:cubicBezTo>
                  <a:pt x="78391" y="5191"/>
                  <a:pt x="78379" y="5191"/>
                  <a:pt x="78379" y="5215"/>
                </a:cubicBezTo>
                <a:cubicBezTo>
                  <a:pt x="69759" y="11061"/>
                  <a:pt x="61306" y="15717"/>
                  <a:pt x="51900" y="19765"/>
                </a:cubicBezTo>
                <a:cubicBezTo>
                  <a:pt x="52376" y="19205"/>
                  <a:pt x="52841" y="18646"/>
                  <a:pt x="53269" y="18122"/>
                </a:cubicBezTo>
                <a:cubicBezTo>
                  <a:pt x="53591" y="17848"/>
                  <a:pt x="53936" y="17586"/>
                  <a:pt x="54293" y="17324"/>
                </a:cubicBezTo>
                <a:cubicBezTo>
                  <a:pt x="55627" y="16395"/>
                  <a:pt x="57115" y="15681"/>
                  <a:pt x="58567" y="14978"/>
                </a:cubicBezTo>
                <a:lnTo>
                  <a:pt x="59091" y="14716"/>
                </a:lnTo>
                <a:cubicBezTo>
                  <a:pt x="65116" y="11788"/>
                  <a:pt x="70962" y="8370"/>
                  <a:pt x="76474" y="4560"/>
                </a:cubicBezTo>
                <a:cubicBezTo>
                  <a:pt x="76891" y="4275"/>
                  <a:pt x="77320" y="3977"/>
                  <a:pt x="77784" y="3870"/>
                </a:cubicBezTo>
                <a:cubicBezTo>
                  <a:pt x="77867" y="3858"/>
                  <a:pt x="77963" y="3846"/>
                  <a:pt x="78046" y="3846"/>
                </a:cubicBezTo>
                <a:close/>
                <a:moveTo>
                  <a:pt x="28052" y="8192"/>
                </a:moveTo>
                <a:cubicBezTo>
                  <a:pt x="30433" y="8216"/>
                  <a:pt x="32790" y="8894"/>
                  <a:pt x="35076" y="9692"/>
                </a:cubicBezTo>
                <a:cubicBezTo>
                  <a:pt x="35112" y="10144"/>
                  <a:pt x="34981" y="10597"/>
                  <a:pt x="34695" y="10942"/>
                </a:cubicBezTo>
                <a:cubicBezTo>
                  <a:pt x="34376" y="11315"/>
                  <a:pt x="33886" y="11535"/>
                  <a:pt x="33402" y="11535"/>
                </a:cubicBezTo>
                <a:cubicBezTo>
                  <a:pt x="33345" y="11535"/>
                  <a:pt x="33288" y="11532"/>
                  <a:pt x="33231" y="11526"/>
                </a:cubicBezTo>
                <a:lnTo>
                  <a:pt x="31647" y="11347"/>
                </a:lnTo>
                <a:lnTo>
                  <a:pt x="33029" y="12133"/>
                </a:lnTo>
                <a:cubicBezTo>
                  <a:pt x="33505" y="12407"/>
                  <a:pt x="33576" y="13097"/>
                  <a:pt x="33350" y="13562"/>
                </a:cubicBezTo>
                <a:cubicBezTo>
                  <a:pt x="33112" y="14038"/>
                  <a:pt x="32576" y="14407"/>
                  <a:pt x="31909" y="14562"/>
                </a:cubicBezTo>
                <a:cubicBezTo>
                  <a:pt x="31626" y="14619"/>
                  <a:pt x="31333" y="14640"/>
                  <a:pt x="31036" y="14640"/>
                </a:cubicBezTo>
                <a:cubicBezTo>
                  <a:pt x="30660" y="14640"/>
                  <a:pt x="30277" y="14607"/>
                  <a:pt x="29897" y="14574"/>
                </a:cubicBezTo>
                <a:lnTo>
                  <a:pt x="28921" y="14490"/>
                </a:lnTo>
                <a:lnTo>
                  <a:pt x="29647" y="15157"/>
                </a:lnTo>
                <a:cubicBezTo>
                  <a:pt x="30016" y="15502"/>
                  <a:pt x="30100" y="16157"/>
                  <a:pt x="29838" y="16669"/>
                </a:cubicBezTo>
                <a:cubicBezTo>
                  <a:pt x="29588" y="17145"/>
                  <a:pt x="29064" y="17526"/>
                  <a:pt x="28433" y="17705"/>
                </a:cubicBezTo>
                <a:cubicBezTo>
                  <a:pt x="28074" y="17791"/>
                  <a:pt x="27697" y="17822"/>
                  <a:pt x="27328" y="17822"/>
                </a:cubicBezTo>
                <a:cubicBezTo>
                  <a:pt x="27036" y="17822"/>
                  <a:pt x="26749" y="17803"/>
                  <a:pt x="26480" y="17776"/>
                </a:cubicBezTo>
                <a:lnTo>
                  <a:pt x="26016" y="17729"/>
                </a:lnTo>
                <a:lnTo>
                  <a:pt x="26123" y="18181"/>
                </a:lnTo>
                <a:cubicBezTo>
                  <a:pt x="26290" y="18860"/>
                  <a:pt x="26063" y="19610"/>
                  <a:pt x="25575" y="20098"/>
                </a:cubicBezTo>
                <a:cubicBezTo>
                  <a:pt x="25185" y="20479"/>
                  <a:pt x="24643" y="20700"/>
                  <a:pt x="24102" y="20700"/>
                </a:cubicBezTo>
                <a:cubicBezTo>
                  <a:pt x="23949" y="20700"/>
                  <a:pt x="23796" y="20682"/>
                  <a:pt x="23646" y="20646"/>
                </a:cubicBezTo>
                <a:lnTo>
                  <a:pt x="23635" y="20705"/>
                </a:lnTo>
                <a:cubicBezTo>
                  <a:pt x="22861" y="19491"/>
                  <a:pt x="22456" y="18014"/>
                  <a:pt x="22777" y="16514"/>
                </a:cubicBezTo>
                <a:cubicBezTo>
                  <a:pt x="22908" y="15871"/>
                  <a:pt x="23158" y="15264"/>
                  <a:pt x="23432" y="14621"/>
                </a:cubicBezTo>
                <a:cubicBezTo>
                  <a:pt x="23754" y="13835"/>
                  <a:pt x="24099" y="13014"/>
                  <a:pt x="24182" y="12121"/>
                </a:cubicBezTo>
                <a:cubicBezTo>
                  <a:pt x="24218" y="11835"/>
                  <a:pt x="24218" y="11549"/>
                  <a:pt x="24230" y="11287"/>
                </a:cubicBezTo>
                <a:cubicBezTo>
                  <a:pt x="24242" y="10764"/>
                  <a:pt x="24242" y="10264"/>
                  <a:pt x="24420" y="9811"/>
                </a:cubicBezTo>
                <a:cubicBezTo>
                  <a:pt x="25004" y="8394"/>
                  <a:pt x="26968" y="8204"/>
                  <a:pt x="27790" y="8192"/>
                </a:cubicBezTo>
                <a:close/>
                <a:moveTo>
                  <a:pt x="46090" y="17431"/>
                </a:moveTo>
                <a:lnTo>
                  <a:pt x="46090" y="17431"/>
                </a:lnTo>
                <a:cubicBezTo>
                  <a:pt x="45423" y="18181"/>
                  <a:pt x="44709" y="18872"/>
                  <a:pt x="43947" y="19515"/>
                </a:cubicBezTo>
                <a:cubicBezTo>
                  <a:pt x="41495" y="20576"/>
                  <a:pt x="38931" y="21104"/>
                  <a:pt x="36362" y="21104"/>
                </a:cubicBezTo>
                <a:cubicBezTo>
                  <a:pt x="35675" y="21104"/>
                  <a:pt x="34988" y="21066"/>
                  <a:pt x="34303" y="20991"/>
                </a:cubicBezTo>
                <a:cubicBezTo>
                  <a:pt x="34934" y="20872"/>
                  <a:pt x="35553" y="20681"/>
                  <a:pt x="36184" y="20408"/>
                </a:cubicBezTo>
                <a:cubicBezTo>
                  <a:pt x="36731" y="20170"/>
                  <a:pt x="37386" y="19812"/>
                  <a:pt x="37732" y="19157"/>
                </a:cubicBezTo>
                <a:cubicBezTo>
                  <a:pt x="37827" y="18943"/>
                  <a:pt x="37886" y="18693"/>
                  <a:pt x="37886" y="18455"/>
                </a:cubicBezTo>
                <a:cubicBezTo>
                  <a:pt x="38291" y="18467"/>
                  <a:pt x="38696" y="18491"/>
                  <a:pt x="39101" y="18491"/>
                </a:cubicBezTo>
                <a:cubicBezTo>
                  <a:pt x="41458" y="18491"/>
                  <a:pt x="43839" y="18134"/>
                  <a:pt x="46090" y="17431"/>
                </a:cubicBezTo>
                <a:close/>
                <a:moveTo>
                  <a:pt x="78415" y="5584"/>
                </a:moveTo>
                <a:cubicBezTo>
                  <a:pt x="78475" y="5644"/>
                  <a:pt x="78534" y="5692"/>
                  <a:pt x="78629" y="5703"/>
                </a:cubicBezTo>
                <a:cubicBezTo>
                  <a:pt x="79094" y="5763"/>
                  <a:pt x="79356" y="6406"/>
                  <a:pt x="79344" y="6966"/>
                </a:cubicBezTo>
                <a:cubicBezTo>
                  <a:pt x="79344" y="7144"/>
                  <a:pt x="79296" y="7323"/>
                  <a:pt x="79249" y="7525"/>
                </a:cubicBezTo>
                <a:cubicBezTo>
                  <a:pt x="78475" y="9109"/>
                  <a:pt x="76713" y="10049"/>
                  <a:pt x="74950" y="10883"/>
                </a:cubicBezTo>
                <a:cubicBezTo>
                  <a:pt x="66842" y="14693"/>
                  <a:pt x="58520" y="18324"/>
                  <a:pt x="50197" y="21670"/>
                </a:cubicBezTo>
                <a:cubicBezTo>
                  <a:pt x="50614" y="21229"/>
                  <a:pt x="51019" y="20777"/>
                  <a:pt x="51400" y="20336"/>
                </a:cubicBezTo>
                <a:cubicBezTo>
                  <a:pt x="61032" y="16240"/>
                  <a:pt x="69640" y="11538"/>
                  <a:pt x="78415" y="5584"/>
                </a:cubicBezTo>
                <a:close/>
                <a:moveTo>
                  <a:pt x="43054" y="20217"/>
                </a:moveTo>
                <a:lnTo>
                  <a:pt x="43054" y="20217"/>
                </a:lnTo>
                <a:cubicBezTo>
                  <a:pt x="42601" y="20574"/>
                  <a:pt x="42101" y="20920"/>
                  <a:pt x="41613" y="21229"/>
                </a:cubicBezTo>
                <a:cubicBezTo>
                  <a:pt x="39896" y="21784"/>
                  <a:pt x="38085" y="22066"/>
                  <a:pt x="36278" y="22066"/>
                </a:cubicBezTo>
                <a:cubicBezTo>
                  <a:pt x="35141" y="22066"/>
                  <a:pt x="34006" y="21955"/>
                  <a:pt x="32898" y="21729"/>
                </a:cubicBezTo>
                <a:cubicBezTo>
                  <a:pt x="32862" y="21515"/>
                  <a:pt x="32779" y="21301"/>
                  <a:pt x="32659" y="21134"/>
                </a:cubicBezTo>
                <a:lnTo>
                  <a:pt x="32957" y="21134"/>
                </a:lnTo>
                <a:cubicBezTo>
                  <a:pt x="34064" y="21348"/>
                  <a:pt x="35195" y="21432"/>
                  <a:pt x="36327" y="21432"/>
                </a:cubicBezTo>
                <a:cubicBezTo>
                  <a:pt x="38613" y="21432"/>
                  <a:pt x="40875" y="21039"/>
                  <a:pt x="43054" y="20217"/>
                </a:cubicBezTo>
                <a:close/>
                <a:moveTo>
                  <a:pt x="77903" y="9573"/>
                </a:moveTo>
                <a:cubicBezTo>
                  <a:pt x="75915" y="11692"/>
                  <a:pt x="72998" y="12895"/>
                  <a:pt x="70605" y="13871"/>
                </a:cubicBezTo>
                <a:lnTo>
                  <a:pt x="49245" y="22670"/>
                </a:lnTo>
                <a:cubicBezTo>
                  <a:pt x="49400" y="22503"/>
                  <a:pt x="49566" y="22360"/>
                  <a:pt x="49709" y="22194"/>
                </a:cubicBezTo>
                <a:lnTo>
                  <a:pt x="49757" y="22194"/>
                </a:lnTo>
                <a:cubicBezTo>
                  <a:pt x="49769" y="22194"/>
                  <a:pt x="49804" y="22194"/>
                  <a:pt x="49816" y="22182"/>
                </a:cubicBezTo>
                <a:cubicBezTo>
                  <a:pt x="58317" y="18776"/>
                  <a:pt x="66807" y="15062"/>
                  <a:pt x="75105" y="11168"/>
                </a:cubicBezTo>
                <a:cubicBezTo>
                  <a:pt x="76082" y="10704"/>
                  <a:pt x="77070" y="10216"/>
                  <a:pt x="77903" y="9573"/>
                </a:cubicBezTo>
                <a:close/>
                <a:moveTo>
                  <a:pt x="35731" y="9942"/>
                </a:moveTo>
                <a:cubicBezTo>
                  <a:pt x="36124" y="10085"/>
                  <a:pt x="36529" y="10228"/>
                  <a:pt x="36910" y="10383"/>
                </a:cubicBezTo>
                <a:cubicBezTo>
                  <a:pt x="37553" y="10597"/>
                  <a:pt x="38196" y="10823"/>
                  <a:pt x="38815" y="11049"/>
                </a:cubicBezTo>
                <a:cubicBezTo>
                  <a:pt x="39708" y="11359"/>
                  <a:pt x="40553" y="11609"/>
                  <a:pt x="41339" y="11835"/>
                </a:cubicBezTo>
                <a:cubicBezTo>
                  <a:pt x="41089" y="12490"/>
                  <a:pt x="40482" y="13014"/>
                  <a:pt x="39779" y="13097"/>
                </a:cubicBezTo>
                <a:lnTo>
                  <a:pt x="38886" y="13216"/>
                </a:lnTo>
                <a:lnTo>
                  <a:pt x="39648" y="13716"/>
                </a:lnTo>
                <a:cubicBezTo>
                  <a:pt x="40077" y="13990"/>
                  <a:pt x="40291" y="14669"/>
                  <a:pt x="40089" y="15228"/>
                </a:cubicBezTo>
                <a:cubicBezTo>
                  <a:pt x="39851" y="15943"/>
                  <a:pt x="39196" y="16371"/>
                  <a:pt x="38839" y="16550"/>
                </a:cubicBezTo>
                <a:cubicBezTo>
                  <a:pt x="38243" y="16871"/>
                  <a:pt x="37553" y="17002"/>
                  <a:pt x="36874" y="17145"/>
                </a:cubicBezTo>
                <a:lnTo>
                  <a:pt x="35731" y="17383"/>
                </a:lnTo>
                <a:lnTo>
                  <a:pt x="36612" y="17705"/>
                </a:lnTo>
                <a:cubicBezTo>
                  <a:pt x="36648" y="17741"/>
                  <a:pt x="36684" y="17788"/>
                  <a:pt x="36743" y="17788"/>
                </a:cubicBezTo>
                <a:cubicBezTo>
                  <a:pt x="36791" y="17788"/>
                  <a:pt x="36839" y="17788"/>
                  <a:pt x="36886" y="17800"/>
                </a:cubicBezTo>
                <a:cubicBezTo>
                  <a:pt x="37029" y="17860"/>
                  <a:pt x="37124" y="17991"/>
                  <a:pt x="37160" y="18098"/>
                </a:cubicBezTo>
                <a:cubicBezTo>
                  <a:pt x="37255" y="18336"/>
                  <a:pt x="37243" y="18622"/>
                  <a:pt x="37136" y="18848"/>
                </a:cubicBezTo>
                <a:cubicBezTo>
                  <a:pt x="36898" y="19300"/>
                  <a:pt x="36362" y="19586"/>
                  <a:pt x="35910" y="19777"/>
                </a:cubicBezTo>
                <a:cubicBezTo>
                  <a:pt x="34886" y="20232"/>
                  <a:pt x="33842" y="20462"/>
                  <a:pt x="32846" y="20462"/>
                </a:cubicBezTo>
                <a:cubicBezTo>
                  <a:pt x="32487" y="20462"/>
                  <a:pt x="32134" y="20432"/>
                  <a:pt x="31790" y="20372"/>
                </a:cubicBezTo>
                <a:lnTo>
                  <a:pt x="30409" y="20134"/>
                </a:lnTo>
                <a:lnTo>
                  <a:pt x="31540" y="20967"/>
                </a:lnTo>
                <a:cubicBezTo>
                  <a:pt x="31897" y="21241"/>
                  <a:pt x="32255" y="21551"/>
                  <a:pt x="32243" y="21896"/>
                </a:cubicBezTo>
                <a:cubicBezTo>
                  <a:pt x="32219" y="22086"/>
                  <a:pt x="32088" y="22277"/>
                  <a:pt x="31886" y="22420"/>
                </a:cubicBezTo>
                <a:cubicBezTo>
                  <a:pt x="31647" y="22563"/>
                  <a:pt x="31350" y="22622"/>
                  <a:pt x="31064" y="22670"/>
                </a:cubicBezTo>
                <a:cubicBezTo>
                  <a:pt x="30582" y="22747"/>
                  <a:pt x="30094" y="22784"/>
                  <a:pt x="29604" y="22784"/>
                </a:cubicBezTo>
                <a:cubicBezTo>
                  <a:pt x="27818" y="22784"/>
                  <a:pt x="26020" y="22283"/>
                  <a:pt x="24516" y="21348"/>
                </a:cubicBezTo>
                <a:cubicBezTo>
                  <a:pt x="25099" y="21253"/>
                  <a:pt x="25647" y="21003"/>
                  <a:pt x="26051" y="20586"/>
                </a:cubicBezTo>
                <a:cubicBezTo>
                  <a:pt x="26599" y="20039"/>
                  <a:pt x="26885" y="19241"/>
                  <a:pt x="26837" y="18491"/>
                </a:cubicBezTo>
                <a:lnTo>
                  <a:pt x="26837" y="18491"/>
                </a:lnTo>
                <a:cubicBezTo>
                  <a:pt x="26991" y="18497"/>
                  <a:pt x="27149" y="18502"/>
                  <a:pt x="27309" y="18502"/>
                </a:cubicBezTo>
                <a:cubicBezTo>
                  <a:pt x="27733" y="18502"/>
                  <a:pt x="28173" y="18469"/>
                  <a:pt x="28588" y="18348"/>
                </a:cubicBezTo>
                <a:cubicBezTo>
                  <a:pt x="29421" y="18134"/>
                  <a:pt x="30100" y="17633"/>
                  <a:pt x="30421" y="16979"/>
                </a:cubicBezTo>
                <a:cubicBezTo>
                  <a:pt x="30707" y="16443"/>
                  <a:pt x="30719" y="15824"/>
                  <a:pt x="30528" y="15300"/>
                </a:cubicBezTo>
                <a:lnTo>
                  <a:pt x="30528" y="15300"/>
                </a:lnTo>
                <a:cubicBezTo>
                  <a:pt x="30707" y="15313"/>
                  <a:pt x="30890" y="15321"/>
                  <a:pt x="31076" y="15321"/>
                </a:cubicBezTo>
                <a:cubicBezTo>
                  <a:pt x="31397" y="15321"/>
                  <a:pt x="31723" y="15296"/>
                  <a:pt x="32040" y="15228"/>
                </a:cubicBezTo>
                <a:cubicBezTo>
                  <a:pt x="32921" y="15038"/>
                  <a:pt x="33624" y="14538"/>
                  <a:pt x="33945" y="13871"/>
                </a:cubicBezTo>
                <a:cubicBezTo>
                  <a:pt x="34219" y="13312"/>
                  <a:pt x="34183" y="12657"/>
                  <a:pt x="33910" y="12145"/>
                </a:cubicBezTo>
                <a:cubicBezTo>
                  <a:pt x="34398" y="12038"/>
                  <a:pt x="34862" y="11776"/>
                  <a:pt x="35184" y="11395"/>
                </a:cubicBezTo>
                <a:cubicBezTo>
                  <a:pt x="35529" y="10990"/>
                  <a:pt x="35719" y="10466"/>
                  <a:pt x="35731" y="9942"/>
                </a:cubicBezTo>
                <a:close/>
                <a:moveTo>
                  <a:pt x="40494" y="21896"/>
                </a:moveTo>
                <a:lnTo>
                  <a:pt x="40494" y="21896"/>
                </a:lnTo>
                <a:cubicBezTo>
                  <a:pt x="38577" y="22967"/>
                  <a:pt x="36481" y="23741"/>
                  <a:pt x="34303" y="24146"/>
                </a:cubicBezTo>
                <a:cubicBezTo>
                  <a:pt x="33290" y="24337"/>
                  <a:pt x="32302" y="24432"/>
                  <a:pt x="31350" y="24432"/>
                </a:cubicBezTo>
                <a:cubicBezTo>
                  <a:pt x="29397" y="24432"/>
                  <a:pt x="27671" y="24027"/>
                  <a:pt x="26242" y="23218"/>
                </a:cubicBezTo>
                <a:cubicBezTo>
                  <a:pt x="25873" y="23015"/>
                  <a:pt x="25492" y="22765"/>
                  <a:pt x="25159" y="22467"/>
                </a:cubicBezTo>
                <a:lnTo>
                  <a:pt x="25159" y="22467"/>
                </a:lnTo>
                <a:cubicBezTo>
                  <a:pt x="26528" y="23122"/>
                  <a:pt x="28028" y="23456"/>
                  <a:pt x="29564" y="23456"/>
                </a:cubicBezTo>
                <a:cubicBezTo>
                  <a:pt x="30100" y="23456"/>
                  <a:pt x="30612" y="23420"/>
                  <a:pt x="31147" y="23337"/>
                </a:cubicBezTo>
                <a:cubicBezTo>
                  <a:pt x="31505" y="23277"/>
                  <a:pt x="31886" y="23206"/>
                  <a:pt x="32207" y="23003"/>
                </a:cubicBezTo>
                <a:cubicBezTo>
                  <a:pt x="32576" y="22765"/>
                  <a:pt x="32814" y="22432"/>
                  <a:pt x="32874" y="22075"/>
                </a:cubicBezTo>
                <a:cubicBezTo>
                  <a:pt x="33993" y="22301"/>
                  <a:pt x="35124" y="22408"/>
                  <a:pt x="36267" y="22408"/>
                </a:cubicBezTo>
                <a:cubicBezTo>
                  <a:pt x="37696" y="22408"/>
                  <a:pt x="39113" y="22241"/>
                  <a:pt x="40494" y="21896"/>
                </a:cubicBezTo>
                <a:close/>
                <a:moveTo>
                  <a:pt x="12359" y="2318"/>
                </a:moveTo>
                <a:cubicBezTo>
                  <a:pt x="12621" y="2318"/>
                  <a:pt x="12883" y="2327"/>
                  <a:pt x="13145" y="2346"/>
                </a:cubicBezTo>
                <a:cubicBezTo>
                  <a:pt x="15002" y="2465"/>
                  <a:pt x="16717" y="3501"/>
                  <a:pt x="17693" y="5084"/>
                </a:cubicBezTo>
                <a:cubicBezTo>
                  <a:pt x="17693" y="5096"/>
                  <a:pt x="17717" y="5096"/>
                  <a:pt x="17717" y="5108"/>
                </a:cubicBezTo>
                <a:cubicBezTo>
                  <a:pt x="18312" y="6073"/>
                  <a:pt x="18801" y="7239"/>
                  <a:pt x="19825" y="7728"/>
                </a:cubicBezTo>
                <a:cubicBezTo>
                  <a:pt x="19972" y="7797"/>
                  <a:pt x="20134" y="7852"/>
                  <a:pt x="20296" y="7852"/>
                </a:cubicBezTo>
                <a:cubicBezTo>
                  <a:pt x="20382" y="7852"/>
                  <a:pt x="20468" y="7836"/>
                  <a:pt x="20551" y="7799"/>
                </a:cubicBezTo>
                <a:cubicBezTo>
                  <a:pt x="20777" y="7704"/>
                  <a:pt x="20908" y="7370"/>
                  <a:pt x="20753" y="7192"/>
                </a:cubicBezTo>
                <a:lnTo>
                  <a:pt x="20753" y="7192"/>
                </a:lnTo>
                <a:cubicBezTo>
                  <a:pt x="21387" y="7352"/>
                  <a:pt x="22041" y="7433"/>
                  <a:pt x="22695" y="7433"/>
                </a:cubicBezTo>
                <a:cubicBezTo>
                  <a:pt x="22913" y="7433"/>
                  <a:pt x="23131" y="7424"/>
                  <a:pt x="23349" y="7406"/>
                </a:cubicBezTo>
                <a:cubicBezTo>
                  <a:pt x="23587" y="7382"/>
                  <a:pt x="23861" y="7347"/>
                  <a:pt x="24027" y="7168"/>
                </a:cubicBezTo>
                <a:cubicBezTo>
                  <a:pt x="24325" y="6846"/>
                  <a:pt x="24158" y="6334"/>
                  <a:pt x="23968" y="5930"/>
                </a:cubicBezTo>
                <a:cubicBezTo>
                  <a:pt x="24587" y="5930"/>
                  <a:pt x="25230" y="5930"/>
                  <a:pt x="25837" y="5763"/>
                </a:cubicBezTo>
                <a:cubicBezTo>
                  <a:pt x="26361" y="5620"/>
                  <a:pt x="26790" y="4965"/>
                  <a:pt x="27087" y="4429"/>
                </a:cubicBezTo>
                <a:cubicBezTo>
                  <a:pt x="27266" y="4525"/>
                  <a:pt x="27445" y="4620"/>
                  <a:pt x="27611" y="4739"/>
                </a:cubicBezTo>
                <a:cubicBezTo>
                  <a:pt x="29480" y="5858"/>
                  <a:pt x="31314" y="7120"/>
                  <a:pt x="33088" y="8370"/>
                </a:cubicBezTo>
                <a:cubicBezTo>
                  <a:pt x="31468" y="7912"/>
                  <a:pt x="29807" y="7580"/>
                  <a:pt x="28123" y="7580"/>
                </a:cubicBezTo>
                <a:cubicBezTo>
                  <a:pt x="28012" y="7580"/>
                  <a:pt x="27901" y="7582"/>
                  <a:pt x="27790" y="7585"/>
                </a:cubicBezTo>
                <a:cubicBezTo>
                  <a:pt x="26837" y="7597"/>
                  <a:pt x="24539" y="7835"/>
                  <a:pt x="23813" y="9621"/>
                </a:cubicBezTo>
                <a:cubicBezTo>
                  <a:pt x="23587" y="10168"/>
                  <a:pt x="23575" y="10764"/>
                  <a:pt x="23563" y="11335"/>
                </a:cubicBezTo>
                <a:cubicBezTo>
                  <a:pt x="23563" y="11597"/>
                  <a:pt x="23551" y="11847"/>
                  <a:pt x="23527" y="12109"/>
                </a:cubicBezTo>
                <a:cubicBezTo>
                  <a:pt x="23444" y="12895"/>
                  <a:pt x="23146" y="13633"/>
                  <a:pt x="22813" y="14407"/>
                </a:cubicBezTo>
                <a:cubicBezTo>
                  <a:pt x="22551" y="15050"/>
                  <a:pt x="22277" y="15717"/>
                  <a:pt x="22134" y="16419"/>
                </a:cubicBezTo>
                <a:cubicBezTo>
                  <a:pt x="21563" y="19157"/>
                  <a:pt x="23170" y="22289"/>
                  <a:pt x="25944" y="23837"/>
                </a:cubicBezTo>
                <a:cubicBezTo>
                  <a:pt x="27480" y="24682"/>
                  <a:pt x="29302" y="25111"/>
                  <a:pt x="31374" y="25111"/>
                </a:cubicBezTo>
                <a:cubicBezTo>
                  <a:pt x="32362" y="25111"/>
                  <a:pt x="33398" y="25003"/>
                  <a:pt x="34457" y="24813"/>
                </a:cubicBezTo>
                <a:cubicBezTo>
                  <a:pt x="39720" y="23849"/>
                  <a:pt x="44542" y="20741"/>
                  <a:pt x="47780" y="16467"/>
                </a:cubicBezTo>
                <a:cubicBezTo>
                  <a:pt x="49578" y="16955"/>
                  <a:pt x="51328" y="17205"/>
                  <a:pt x="53031" y="17205"/>
                </a:cubicBezTo>
                <a:lnTo>
                  <a:pt x="53162" y="17205"/>
                </a:lnTo>
                <a:cubicBezTo>
                  <a:pt x="53043" y="17360"/>
                  <a:pt x="52924" y="17491"/>
                  <a:pt x="52805" y="17645"/>
                </a:cubicBezTo>
                <a:cubicBezTo>
                  <a:pt x="50757" y="19324"/>
                  <a:pt x="49090" y="21420"/>
                  <a:pt x="47459" y="23479"/>
                </a:cubicBezTo>
                <a:cubicBezTo>
                  <a:pt x="47435" y="23503"/>
                  <a:pt x="47423" y="23551"/>
                  <a:pt x="47399" y="23599"/>
                </a:cubicBezTo>
                <a:cubicBezTo>
                  <a:pt x="45994" y="24932"/>
                  <a:pt x="44447" y="26242"/>
                  <a:pt x="42792" y="27420"/>
                </a:cubicBezTo>
                <a:cubicBezTo>
                  <a:pt x="39601" y="29671"/>
                  <a:pt x="34576" y="32350"/>
                  <a:pt x="28647" y="32385"/>
                </a:cubicBezTo>
                <a:lnTo>
                  <a:pt x="28528" y="32385"/>
                </a:lnTo>
                <a:cubicBezTo>
                  <a:pt x="23277" y="32385"/>
                  <a:pt x="18253" y="30064"/>
                  <a:pt x="15407" y="26313"/>
                </a:cubicBezTo>
                <a:cubicBezTo>
                  <a:pt x="13812" y="24218"/>
                  <a:pt x="12847" y="21694"/>
                  <a:pt x="11907" y="19253"/>
                </a:cubicBezTo>
                <a:cubicBezTo>
                  <a:pt x="11502" y="18193"/>
                  <a:pt x="11085" y="17110"/>
                  <a:pt x="10609" y="16050"/>
                </a:cubicBezTo>
                <a:cubicBezTo>
                  <a:pt x="9823" y="14252"/>
                  <a:pt x="8645" y="12192"/>
                  <a:pt x="7025" y="10573"/>
                </a:cubicBezTo>
                <a:cubicBezTo>
                  <a:pt x="6787" y="8609"/>
                  <a:pt x="5942" y="6715"/>
                  <a:pt x="4632" y="5239"/>
                </a:cubicBezTo>
                <a:cubicBezTo>
                  <a:pt x="5418" y="4275"/>
                  <a:pt x="6406" y="3429"/>
                  <a:pt x="7513" y="2727"/>
                </a:cubicBezTo>
                <a:lnTo>
                  <a:pt x="7513" y="2727"/>
                </a:lnTo>
                <a:cubicBezTo>
                  <a:pt x="7275" y="3060"/>
                  <a:pt x="7037" y="3429"/>
                  <a:pt x="6823" y="3870"/>
                </a:cubicBezTo>
                <a:cubicBezTo>
                  <a:pt x="8570" y="2814"/>
                  <a:pt x="10463" y="2318"/>
                  <a:pt x="12359" y="2318"/>
                </a:cubicBezTo>
                <a:close/>
                <a:moveTo>
                  <a:pt x="14955" y="0"/>
                </a:moveTo>
                <a:cubicBezTo>
                  <a:pt x="14586" y="0"/>
                  <a:pt x="14217" y="12"/>
                  <a:pt x="13859" y="36"/>
                </a:cubicBezTo>
                <a:cubicBezTo>
                  <a:pt x="9478" y="322"/>
                  <a:pt x="5525" y="2572"/>
                  <a:pt x="3430" y="5787"/>
                </a:cubicBezTo>
                <a:cubicBezTo>
                  <a:pt x="2179" y="6942"/>
                  <a:pt x="1025" y="8216"/>
                  <a:pt x="1" y="9573"/>
                </a:cubicBezTo>
                <a:cubicBezTo>
                  <a:pt x="2191" y="9787"/>
                  <a:pt x="4358" y="10240"/>
                  <a:pt x="6442" y="10930"/>
                </a:cubicBezTo>
                <a:cubicBezTo>
                  <a:pt x="8073" y="12490"/>
                  <a:pt x="9228" y="14538"/>
                  <a:pt x="10014" y="16312"/>
                </a:cubicBezTo>
                <a:cubicBezTo>
                  <a:pt x="10478" y="17348"/>
                  <a:pt x="10895" y="18431"/>
                  <a:pt x="11300" y="19491"/>
                </a:cubicBezTo>
                <a:cubicBezTo>
                  <a:pt x="12252" y="21967"/>
                  <a:pt x="13252" y="24551"/>
                  <a:pt x="14883" y="26718"/>
                </a:cubicBezTo>
                <a:cubicBezTo>
                  <a:pt x="17896" y="30695"/>
                  <a:pt x="23015" y="33052"/>
                  <a:pt x="28552" y="33052"/>
                </a:cubicBezTo>
                <a:lnTo>
                  <a:pt x="28671" y="33052"/>
                </a:lnTo>
                <a:cubicBezTo>
                  <a:pt x="30171" y="33040"/>
                  <a:pt x="31612" y="32873"/>
                  <a:pt x="32981" y="32576"/>
                </a:cubicBezTo>
                <a:lnTo>
                  <a:pt x="32981" y="32576"/>
                </a:lnTo>
                <a:cubicBezTo>
                  <a:pt x="32338" y="33028"/>
                  <a:pt x="31719" y="33445"/>
                  <a:pt x="31064" y="33874"/>
                </a:cubicBezTo>
                <a:cubicBezTo>
                  <a:pt x="29230" y="35100"/>
                  <a:pt x="27361" y="36362"/>
                  <a:pt x="24742" y="38386"/>
                </a:cubicBezTo>
                <a:lnTo>
                  <a:pt x="24694" y="38386"/>
                </a:lnTo>
                <a:cubicBezTo>
                  <a:pt x="24361" y="38386"/>
                  <a:pt x="23968" y="38565"/>
                  <a:pt x="23646" y="38767"/>
                </a:cubicBezTo>
                <a:cubicBezTo>
                  <a:pt x="23544" y="38771"/>
                  <a:pt x="23441" y="38773"/>
                  <a:pt x="23338" y="38773"/>
                </a:cubicBezTo>
                <a:cubicBezTo>
                  <a:pt x="22529" y="38773"/>
                  <a:pt x="21693" y="38656"/>
                  <a:pt x="20848" y="38529"/>
                </a:cubicBezTo>
                <a:cubicBezTo>
                  <a:pt x="19968" y="38408"/>
                  <a:pt x="19072" y="38281"/>
                  <a:pt x="18168" y="38281"/>
                </a:cubicBezTo>
                <a:cubicBezTo>
                  <a:pt x="17911" y="38281"/>
                  <a:pt x="17654" y="38291"/>
                  <a:pt x="17396" y="38315"/>
                </a:cubicBezTo>
                <a:cubicBezTo>
                  <a:pt x="16241" y="38410"/>
                  <a:pt x="15360" y="38850"/>
                  <a:pt x="14872" y="39529"/>
                </a:cubicBezTo>
                <a:cubicBezTo>
                  <a:pt x="14764" y="39684"/>
                  <a:pt x="14800" y="39886"/>
                  <a:pt x="14943" y="39993"/>
                </a:cubicBezTo>
                <a:cubicBezTo>
                  <a:pt x="15002" y="40041"/>
                  <a:pt x="15062" y="40053"/>
                  <a:pt x="15133" y="40053"/>
                </a:cubicBezTo>
                <a:cubicBezTo>
                  <a:pt x="15241" y="40053"/>
                  <a:pt x="15348" y="40005"/>
                  <a:pt x="15407" y="39922"/>
                </a:cubicBezTo>
                <a:cubicBezTo>
                  <a:pt x="15884" y="39243"/>
                  <a:pt x="16777" y="39041"/>
                  <a:pt x="17443" y="38981"/>
                </a:cubicBezTo>
                <a:cubicBezTo>
                  <a:pt x="17684" y="38958"/>
                  <a:pt x="17927" y="38947"/>
                  <a:pt x="18172" y="38947"/>
                </a:cubicBezTo>
                <a:cubicBezTo>
                  <a:pt x="19024" y="38947"/>
                  <a:pt x="19892" y="39073"/>
                  <a:pt x="20753" y="39184"/>
                </a:cubicBezTo>
                <a:cubicBezTo>
                  <a:pt x="21551" y="39303"/>
                  <a:pt x="22372" y="39410"/>
                  <a:pt x="23194" y="39446"/>
                </a:cubicBezTo>
                <a:cubicBezTo>
                  <a:pt x="23206" y="39481"/>
                  <a:pt x="23230" y="39529"/>
                  <a:pt x="23265" y="39565"/>
                </a:cubicBezTo>
                <a:cubicBezTo>
                  <a:pt x="22753" y="39600"/>
                  <a:pt x="22253" y="39624"/>
                  <a:pt x="21718" y="39636"/>
                </a:cubicBezTo>
                <a:cubicBezTo>
                  <a:pt x="21313" y="39648"/>
                  <a:pt x="20932" y="39648"/>
                  <a:pt x="20527" y="39684"/>
                </a:cubicBezTo>
                <a:cubicBezTo>
                  <a:pt x="18729" y="39779"/>
                  <a:pt x="17443" y="40196"/>
                  <a:pt x="16526" y="40994"/>
                </a:cubicBezTo>
                <a:cubicBezTo>
                  <a:pt x="16384" y="41113"/>
                  <a:pt x="16360" y="41315"/>
                  <a:pt x="16479" y="41470"/>
                </a:cubicBezTo>
                <a:cubicBezTo>
                  <a:pt x="16538" y="41541"/>
                  <a:pt x="16634" y="41589"/>
                  <a:pt x="16729" y="41589"/>
                </a:cubicBezTo>
                <a:cubicBezTo>
                  <a:pt x="16800" y="41589"/>
                  <a:pt x="16872" y="41553"/>
                  <a:pt x="16955" y="41505"/>
                </a:cubicBezTo>
                <a:cubicBezTo>
                  <a:pt x="17765" y="40815"/>
                  <a:pt x="18920" y="40458"/>
                  <a:pt x="20575" y="40351"/>
                </a:cubicBezTo>
                <a:lnTo>
                  <a:pt x="21730" y="40303"/>
                </a:lnTo>
                <a:cubicBezTo>
                  <a:pt x="22694" y="40291"/>
                  <a:pt x="23706" y="40255"/>
                  <a:pt x="24682" y="40041"/>
                </a:cubicBezTo>
                <a:cubicBezTo>
                  <a:pt x="24825" y="40005"/>
                  <a:pt x="25289" y="39886"/>
                  <a:pt x="25468" y="39481"/>
                </a:cubicBezTo>
                <a:cubicBezTo>
                  <a:pt x="26182" y="39535"/>
                  <a:pt x="26904" y="39562"/>
                  <a:pt x="27636" y="39562"/>
                </a:cubicBezTo>
                <a:cubicBezTo>
                  <a:pt x="27881" y="39562"/>
                  <a:pt x="28126" y="39559"/>
                  <a:pt x="28373" y="39553"/>
                </a:cubicBezTo>
                <a:cubicBezTo>
                  <a:pt x="28475" y="39553"/>
                  <a:pt x="28575" y="39551"/>
                  <a:pt x="28673" y="39551"/>
                </a:cubicBezTo>
                <a:cubicBezTo>
                  <a:pt x="28918" y="39551"/>
                  <a:pt x="29149" y="39563"/>
                  <a:pt x="29361" y="39648"/>
                </a:cubicBezTo>
                <a:cubicBezTo>
                  <a:pt x="29600" y="39743"/>
                  <a:pt x="29826" y="39958"/>
                  <a:pt x="29826" y="40220"/>
                </a:cubicBezTo>
                <a:cubicBezTo>
                  <a:pt x="29826" y="40398"/>
                  <a:pt x="29981" y="40553"/>
                  <a:pt x="30159" y="40553"/>
                </a:cubicBezTo>
                <a:lnTo>
                  <a:pt x="30171" y="40553"/>
                </a:lnTo>
                <a:cubicBezTo>
                  <a:pt x="30350" y="40553"/>
                  <a:pt x="30493" y="40410"/>
                  <a:pt x="30493" y="40232"/>
                </a:cubicBezTo>
                <a:cubicBezTo>
                  <a:pt x="30504" y="39648"/>
                  <a:pt x="30064" y="39208"/>
                  <a:pt x="29611" y="39041"/>
                </a:cubicBezTo>
                <a:cubicBezTo>
                  <a:pt x="29247" y="38895"/>
                  <a:pt x="28864" y="38886"/>
                  <a:pt x="28495" y="38886"/>
                </a:cubicBezTo>
                <a:cubicBezTo>
                  <a:pt x="28442" y="38886"/>
                  <a:pt x="28390" y="38886"/>
                  <a:pt x="28337" y="38886"/>
                </a:cubicBezTo>
                <a:cubicBezTo>
                  <a:pt x="28124" y="38891"/>
                  <a:pt x="27909" y="38894"/>
                  <a:pt x="27695" y="38894"/>
                </a:cubicBezTo>
                <a:cubicBezTo>
                  <a:pt x="26906" y="38894"/>
                  <a:pt x="26114" y="38861"/>
                  <a:pt x="25337" y="38815"/>
                </a:cubicBezTo>
                <a:cubicBezTo>
                  <a:pt x="27849" y="36886"/>
                  <a:pt x="29671" y="35648"/>
                  <a:pt x="31445" y="34457"/>
                </a:cubicBezTo>
                <a:cubicBezTo>
                  <a:pt x="32481" y="33778"/>
                  <a:pt x="33457" y="33112"/>
                  <a:pt x="34517" y="32361"/>
                </a:cubicBezTo>
                <a:cubicBezTo>
                  <a:pt x="34576" y="32314"/>
                  <a:pt x="34612" y="32254"/>
                  <a:pt x="34636" y="32195"/>
                </a:cubicBezTo>
                <a:cubicBezTo>
                  <a:pt x="36648" y="31611"/>
                  <a:pt x="38470" y="30814"/>
                  <a:pt x="40077" y="29933"/>
                </a:cubicBezTo>
                <a:lnTo>
                  <a:pt x="40077" y="29933"/>
                </a:lnTo>
                <a:cubicBezTo>
                  <a:pt x="37029" y="33576"/>
                  <a:pt x="34064" y="37612"/>
                  <a:pt x="31266" y="41517"/>
                </a:cubicBezTo>
                <a:cubicBezTo>
                  <a:pt x="30945" y="41529"/>
                  <a:pt x="30552" y="41696"/>
                  <a:pt x="30254" y="41898"/>
                </a:cubicBezTo>
                <a:cubicBezTo>
                  <a:pt x="30158" y="41902"/>
                  <a:pt x="30062" y="41904"/>
                  <a:pt x="29966" y="41904"/>
                </a:cubicBezTo>
                <a:cubicBezTo>
                  <a:pt x="29152" y="41904"/>
                  <a:pt x="28319" y="41777"/>
                  <a:pt x="27456" y="41660"/>
                </a:cubicBezTo>
                <a:cubicBezTo>
                  <a:pt x="26565" y="41529"/>
                  <a:pt x="25659" y="41405"/>
                  <a:pt x="24743" y="41405"/>
                </a:cubicBezTo>
                <a:cubicBezTo>
                  <a:pt x="24497" y="41405"/>
                  <a:pt x="24251" y="41414"/>
                  <a:pt x="24004" y="41434"/>
                </a:cubicBezTo>
                <a:cubicBezTo>
                  <a:pt x="22849" y="41541"/>
                  <a:pt x="21968" y="41970"/>
                  <a:pt x="21479" y="42660"/>
                </a:cubicBezTo>
                <a:cubicBezTo>
                  <a:pt x="21372" y="42803"/>
                  <a:pt x="21396" y="43018"/>
                  <a:pt x="21551" y="43125"/>
                </a:cubicBezTo>
                <a:cubicBezTo>
                  <a:pt x="21610" y="43160"/>
                  <a:pt x="21670" y="43184"/>
                  <a:pt x="21741" y="43184"/>
                </a:cubicBezTo>
                <a:cubicBezTo>
                  <a:pt x="21849" y="43184"/>
                  <a:pt x="21956" y="43137"/>
                  <a:pt x="22015" y="43041"/>
                </a:cubicBezTo>
                <a:cubicBezTo>
                  <a:pt x="22492" y="42375"/>
                  <a:pt x="23384" y="42160"/>
                  <a:pt x="24051" y="42113"/>
                </a:cubicBezTo>
                <a:cubicBezTo>
                  <a:pt x="24292" y="42089"/>
                  <a:pt x="24535" y="42079"/>
                  <a:pt x="24779" y="42079"/>
                </a:cubicBezTo>
                <a:cubicBezTo>
                  <a:pt x="25632" y="42079"/>
                  <a:pt x="26498" y="42204"/>
                  <a:pt x="27349" y="42315"/>
                </a:cubicBezTo>
                <a:cubicBezTo>
                  <a:pt x="28159" y="42434"/>
                  <a:pt x="28980" y="42541"/>
                  <a:pt x="29802" y="42565"/>
                </a:cubicBezTo>
                <a:cubicBezTo>
                  <a:pt x="29814" y="42613"/>
                  <a:pt x="29838" y="42660"/>
                  <a:pt x="29873" y="42684"/>
                </a:cubicBezTo>
                <a:cubicBezTo>
                  <a:pt x="29361" y="42732"/>
                  <a:pt x="28861" y="42744"/>
                  <a:pt x="28326" y="42768"/>
                </a:cubicBezTo>
                <a:cubicBezTo>
                  <a:pt x="27921" y="42779"/>
                  <a:pt x="27528" y="42779"/>
                  <a:pt x="27135" y="42803"/>
                </a:cubicBezTo>
                <a:cubicBezTo>
                  <a:pt x="25337" y="42910"/>
                  <a:pt x="24051" y="43327"/>
                  <a:pt x="23123" y="44113"/>
                </a:cubicBezTo>
                <a:cubicBezTo>
                  <a:pt x="22992" y="44232"/>
                  <a:pt x="22968" y="44446"/>
                  <a:pt x="23087" y="44589"/>
                </a:cubicBezTo>
                <a:cubicBezTo>
                  <a:pt x="23146" y="44673"/>
                  <a:pt x="23242" y="44708"/>
                  <a:pt x="23337" y="44708"/>
                </a:cubicBezTo>
                <a:cubicBezTo>
                  <a:pt x="23408" y="44708"/>
                  <a:pt x="23480" y="44684"/>
                  <a:pt x="23563" y="44637"/>
                </a:cubicBezTo>
                <a:cubicBezTo>
                  <a:pt x="24373" y="43934"/>
                  <a:pt x="25528" y="43577"/>
                  <a:pt x="27171" y="43482"/>
                </a:cubicBezTo>
                <a:lnTo>
                  <a:pt x="28337" y="43434"/>
                </a:lnTo>
                <a:cubicBezTo>
                  <a:pt x="29302" y="43422"/>
                  <a:pt x="30314" y="43387"/>
                  <a:pt x="31290" y="43160"/>
                </a:cubicBezTo>
                <a:cubicBezTo>
                  <a:pt x="31433" y="43137"/>
                  <a:pt x="31897" y="43018"/>
                  <a:pt x="32076" y="42613"/>
                </a:cubicBezTo>
                <a:cubicBezTo>
                  <a:pt x="32766" y="42656"/>
                  <a:pt x="33463" y="42687"/>
                  <a:pt x="34170" y="42687"/>
                </a:cubicBezTo>
                <a:cubicBezTo>
                  <a:pt x="34439" y="42687"/>
                  <a:pt x="34709" y="42682"/>
                  <a:pt x="34981" y="42672"/>
                </a:cubicBezTo>
                <a:cubicBezTo>
                  <a:pt x="35041" y="42672"/>
                  <a:pt x="35100" y="42672"/>
                  <a:pt x="35158" y="42672"/>
                </a:cubicBezTo>
                <a:cubicBezTo>
                  <a:pt x="35448" y="42672"/>
                  <a:pt x="35721" y="42680"/>
                  <a:pt x="35969" y="42779"/>
                </a:cubicBezTo>
                <a:cubicBezTo>
                  <a:pt x="36208" y="42863"/>
                  <a:pt x="36434" y="43089"/>
                  <a:pt x="36434" y="43339"/>
                </a:cubicBezTo>
                <a:cubicBezTo>
                  <a:pt x="36434" y="43518"/>
                  <a:pt x="36577" y="43684"/>
                  <a:pt x="36755" y="43684"/>
                </a:cubicBezTo>
                <a:lnTo>
                  <a:pt x="36779" y="43684"/>
                </a:lnTo>
                <a:cubicBezTo>
                  <a:pt x="36958" y="43684"/>
                  <a:pt x="37100" y="43541"/>
                  <a:pt x="37100" y="43363"/>
                </a:cubicBezTo>
                <a:cubicBezTo>
                  <a:pt x="37112" y="42779"/>
                  <a:pt x="36672" y="42327"/>
                  <a:pt x="36219" y="42172"/>
                </a:cubicBezTo>
                <a:cubicBezTo>
                  <a:pt x="35855" y="42026"/>
                  <a:pt x="35472" y="42017"/>
                  <a:pt x="35103" y="42017"/>
                </a:cubicBezTo>
                <a:cubicBezTo>
                  <a:pt x="35050" y="42017"/>
                  <a:pt x="34998" y="42017"/>
                  <a:pt x="34945" y="42017"/>
                </a:cubicBezTo>
                <a:cubicBezTo>
                  <a:pt x="34779" y="42019"/>
                  <a:pt x="34612" y="42020"/>
                  <a:pt x="34445" y="42020"/>
                </a:cubicBezTo>
                <a:cubicBezTo>
                  <a:pt x="33608" y="42020"/>
                  <a:pt x="32767" y="41996"/>
                  <a:pt x="31933" y="41946"/>
                </a:cubicBezTo>
                <a:cubicBezTo>
                  <a:pt x="31921" y="41910"/>
                  <a:pt x="31909" y="41875"/>
                  <a:pt x="31874" y="41839"/>
                </a:cubicBezTo>
                <a:cubicBezTo>
                  <a:pt x="35005" y="37481"/>
                  <a:pt x="38351" y="32957"/>
                  <a:pt x="41780" y="28992"/>
                </a:cubicBezTo>
                <a:cubicBezTo>
                  <a:pt x="41792" y="28980"/>
                  <a:pt x="41803" y="28968"/>
                  <a:pt x="41815" y="28932"/>
                </a:cubicBezTo>
                <a:cubicBezTo>
                  <a:pt x="42315" y="28623"/>
                  <a:pt x="42792" y="28313"/>
                  <a:pt x="43220" y="28004"/>
                </a:cubicBezTo>
                <a:cubicBezTo>
                  <a:pt x="44982" y="26766"/>
                  <a:pt x="46602" y="25361"/>
                  <a:pt x="48090" y="23920"/>
                </a:cubicBezTo>
                <a:lnTo>
                  <a:pt x="70914" y="14514"/>
                </a:lnTo>
                <a:cubicBezTo>
                  <a:pt x="73688" y="13371"/>
                  <a:pt x="77141" y="11954"/>
                  <a:pt x="79177" y="9156"/>
                </a:cubicBezTo>
                <a:cubicBezTo>
                  <a:pt x="79761" y="8370"/>
                  <a:pt x="80023" y="7680"/>
                  <a:pt x="80058" y="7013"/>
                </a:cubicBezTo>
                <a:cubicBezTo>
                  <a:pt x="80023" y="6311"/>
                  <a:pt x="79761" y="5561"/>
                  <a:pt x="79213" y="5215"/>
                </a:cubicBezTo>
                <a:cubicBezTo>
                  <a:pt x="79522" y="4799"/>
                  <a:pt x="79772" y="4429"/>
                  <a:pt x="79451" y="3870"/>
                </a:cubicBezTo>
                <a:cubicBezTo>
                  <a:pt x="79177" y="3429"/>
                  <a:pt x="78653" y="3179"/>
                  <a:pt x="78058" y="3179"/>
                </a:cubicBezTo>
                <a:cubicBezTo>
                  <a:pt x="77927" y="3179"/>
                  <a:pt x="77796" y="3191"/>
                  <a:pt x="77665" y="3215"/>
                </a:cubicBezTo>
                <a:cubicBezTo>
                  <a:pt x="77070" y="3334"/>
                  <a:pt x="76570" y="3679"/>
                  <a:pt x="76093" y="4001"/>
                </a:cubicBezTo>
                <a:cubicBezTo>
                  <a:pt x="70617" y="7799"/>
                  <a:pt x="64794" y="11216"/>
                  <a:pt x="58806" y="14121"/>
                </a:cubicBezTo>
                <a:lnTo>
                  <a:pt x="58282" y="14383"/>
                </a:lnTo>
                <a:cubicBezTo>
                  <a:pt x="56972" y="15014"/>
                  <a:pt x="55615" y="15681"/>
                  <a:pt x="54365" y="16479"/>
                </a:cubicBezTo>
                <a:lnTo>
                  <a:pt x="53841" y="16514"/>
                </a:lnTo>
                <a:cubicBezTo>
                  <a:pt x="53567" y="16526"/>
                  <a:pt x="53293" y="16526"/>
                  <a:pt x="53019" y="16526"/>
                </a:cubicBezTo>
                <a:cubicBezTo>
                  <a:pt x="51448" y="16526"/>
                  <a:pt x="49840" y="16300"/>
                  <a:pt x="48173" y="15871"/>
                </a:cubicBezTo>
                <a:cubicBezTo>
                  <a:pt x="49126" y="14502"/>
                  <a:pt x="49935" y="13026"/>
                  <a:pt x="50543" y="11478"/>
                </a:cubicBezTo>
                <a:lnTo>
                  <a:pt x="50840" y="10728"/>
                </a:lnTo>
                <a:lnTo>
                  <a:pt x="50840" y="10728"/>
                </a:lnTo>
                <a:lnTo>
                  <a:pt x="50114" y="11061"/>
                </a:lnTo>
                <a:cubicBezTo>
                  <a:pt x="48911" y="11585"/>
                  <a:pt x="47554" y="11847"/>
                  <a:pt x="46066" y="11847"/>
                </a:cubicBezTo>
                <a:cubicBezTo>
                  <a:pt x="44066" y="11847"/>
                  <a:pt x="41839" y="11407"/>
                  <a:pt x="39065" y="10430"/>
                </a:cubicBezTo>
                <a:cubicBezTo>
                  <a:pt x="38446" y="10216"/>
                  <a:pt x="37815" y="9990"/>
                  <a:pt x="37184" y="9752"/>
                </a:cubicBezTo>
                <a:cubicBezTo>
                  <a:pt x="36529" y="9513"/>
                  <a:pt x="35886" y="9275"/>
                  <a:pt x="35219" y="9049"/>
                </a:cubicBezTo>
                <a:lnTo>
                  <a:pt x="34183" y="8335"/>
                </a:lnTo>
                <a:cubicBezTo>
                  <a:pt x="32183" y="6918"/>
                  <a:pt x="30100" y="5453"/>
                  <a:pt x="27956" y="4168"/>
                </a:cubicBezTo>
                <a:cubicBezTo>
                  <a:pt x="23230" y="1358"/>
                  <a:pt x="18991" y="0"/>
                  <a:pt x="149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rgbClr val="0070C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" name="Google Shape;409;p35">
            <a:extLst>
              <a:ext uri="{FF2B5EF4-FFF2-40B4-BE49-F238E27FC236}">
                <a16:creationId xmlns:a16="http://schemas.microsoft.com/office/drawing/2014/main" id="{353EE76B-2BA8-816C-A6DA-9A57DD8CC41A}"/>
              </a:ext>
            </a:extLst>
          </p:cNvPr>
          <p:cNvSpPr/>
          <p:nvPr/>
        </p:nvSpPr>
        <p:spPr>
          <a:xfrm>
            <a:off x="388620" y="-92375"/>
            <a:ext cx="459947" cy="35145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78779-FB3F-9A65-16B4-38AFBE931CF8}"/>
              </a:ext>
            </a:extLst>
          </p:cNvPr>
          <p:cNvSpPr txBox="1"/>
          <p:nvPr/>
        </p:nvSpPr>
        <p:spPr>
          <a:xfrm>
            <a:off x="2890519" y="4774990"/>
            <a:ext cx="5046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UCF101 Videos</a:t>
            </a:r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352AE72-931A-CA78-1AE2-DAA2EA9D18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8620" y="1483667"/>
            <a:ext cx="504656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39700" indent="0" fontAlgn="base">
              <a:spcAft>
                <a:spcPts val="1200"/>
              </a:spcAft>
              <a:buNone/>
            </a:pPr>
            <a:r>
              <a:rPr lang="en-US" dirty="0"/>
              <a:t>Is a widely </a:t>
            </a:r>
            <a:r>
              <a:rPr lang="en-US" b="1" dirty="0">
                <a:solidFill>
                  <a:srgbClr val="C00000"/>
                </a:solidFill>
              </a:rPr>
              <a:t>used benchmark dataset in computer vision, specifically for action recognition in video data. </a:t>
            </a:r>
            <a:r>
              <a:rPr lang="en-US" dirty="0"/>
              <a:t>It was introduced to evaluate algorithms and models for understanding human actions in realistic scenarios.</a:t>
            </a:r>
            <a:endParaRPr lang="en-US" b="0" i="0" dirty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97C13E-6A31-E9E8-1D05-8F37EB0F9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995" y="3078665"/>
            <a:ext cx="565510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C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ontains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13,320 realistic video clips across 101 diverse action classes with 320x240 resolution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collected from YouTube</a:t>
            </a:r>
          </a:p>
        </p:txBody>
      </p:sp>
      <p:pic>
        <p:nvPicPr>
          <p:cNvPr id="17411" name="Picture 3" descr="Sample actions from UCF101 dataset | Download Scientific Diagram">
            <a:extLst>
              <a:ext uri="{FF2B5EF4-FFF2-40B4-BE49-F238E27FC236}">
                <a16:creationId xmlns:a16="http://schemas.microsoft.com/office/drawing/2014/main" id="{0A52647B-5EBA-BB8E-4945-ABFA6ABCC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693" y="2251673"/>
            <a:ext cx="2670015" cy="146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830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ite Music Note Wallpapers Images ~ Yodobi | Music notes, Musical  wallpaper, Wallpaper">
            <a:extLst>
              <a:ext uri="{FF2B5EF4-FFF2-40B4-BE49-F238E27FC236}">
                <a16:creationId xmlns:a16="http://schemas.microsoft.com/office/drawing/2014/main" id="{A033B021-EB4C-453E-A0DF-C0E2F3786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6" b="11456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9231FE-E819-4A44-8135-8212CA9AAE34}"/>
              </a:ext>
            </a:extLst>
          </p:cNvPr>
          <p:cNvGrpSpPr/>
          <p:nvPr/>
        </p:nvGrpSpPr>
        <p:grpSpPr>
          <a:xfrm>
            <a:off x="2431192" y="430942"/>
            <a:ext cx="4281617" cy="4281617"/>
            <a:chOff x="2862155" y="788024"/>
            <a:chExt cx="5708822" cy="570882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74B63D6-FED8-4237-9AFA-3202B9B8AA03}"/>
                </a:ext>
              </a:extLst>
            </p:cNvPr>
            <p:cNvSpPr/>
            <p:nvPr/>
          </p:nvSpPr>
          <p:spPr>
            <a:xfrm>
              <a:off x="2862155" y="788024"/>
              <a:ext cx="5708822" cy="5708822"/>
            </a:xfrm>
            <a:prstGeom prst="ellipse">
              <a:avLst/>
            </a:prstGeom>
            <a:solidFill>
              <a:schemeClr val="tx1">
                <a:alpha val="53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911CB2-37EF-4089-9857-B42CC6EA51EB}"/>
                </a:ext>
              </a:extLst>
            </p:cNvPr>
            <p:cNvSpPr/>
            <p:nvPr/>
          </p:nvSpPr>
          <p:spPr>
            <a:xfrm>
              <a:off x="3134004" y="1059873"/>
              <a:ext cx="5165124" cy="5165124"/>
            </a:xfrm>
            <a:prstGeom prst="ellipse">
              <a:avLst/>
            </a:prstGeom>
            <a:solidFill>
              <a:schemeClr val="tx1">
                <a:alpha val="53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689449A-675C-47B1-A431-C3AED50880E0}"/>
              </a:ext>
            </a:extLst>
          </p:cNvPr>
          <p:cNvSpPr txBox="1"/>
          <p:nvPr/>
        </p:nvSpPr>
        <p:spPr>
          <a:xfrm>
            <a:off x="2811163" y="2103606"/>
            <a:ext cx="3521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Introduction</a:t>
            </a:r>
            <a:endParaRPr lang="ko-KR" altLang="en-US" sz="3600" dirty="0">
              <a:solidFill>
                <a:schemeClr val="bg1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15" name="Freeform 101">
            <a:extLst>
              <a:ext uri="{FF2B5EF4-FFF2-40B4-BE49-F238E27FC236}">
                <a16:creationId xmlns:a16="http://schemas.microsoft.com/office/drawing/2014/main" id="{E76E4EFB-5C08-412C-BB25-89DFE7D2EBA7}"/>
              </a:ext>
            </a:extLst>
          </p:cNvPr>
          <p:cNvSpPr>
            <a:spLocks noEditPoints="1"/>
          </p:cNvSpPr>
          <p:nvPr/>
        </p:nvSpPr>
        <p:spPr bwMode="auto">
          <a:xfrm>
            <a:off x="4394597" y="1612411"/>
            <a:ext cx="354806" cy="356592"/>
          </a:xfrm>
          <a:custGeom>
            <a:avLst/>
            <a:gdLst>
              <a:gd name="T0" fmla="*/ 1279501115 w 123"/>
              <a:gd name="T1" fmla="*/ 21495499 h 123"/>
              <a:gd name="T2" fmla="*/ 1226187753 w 123"/>
              <a:gd name="T3" fmla="*/ 0 h 123"/>
              <a:gd name="T4" fmla="*/ 1215526386 w 123"/>
              <a:gd name="T5" fmla="*/ 0 h 123"/>
              <a:gd name="T6" fmla="*/ 522462466 w 123"/>
              <a:gd name="T7" fmla="*/ 128963157 h 123"/>
              <a:gd name="T8" fmla="*/ 458487736 w 123"/>
              <a:gd name="T9" fmla="*/ 204192484 h 123"/>
              <a:gd name="T10" fmla="*/ 458487736 w 123"/>
              <a:gd name="T11" fmla="*/ 913488207 h 123"/>
              <a:gd name="T12" fmla="*/ 298550913 w 123"/>
              <a:gd name="T13" fmla="*/ 870500488 h 123"/>
              <a:gd name="T14" fmla="*/ 191924188 w 123"/>
              <a:gd name="T15" fmla="*/ 881249877 h 123"/>
              <a:gd name="T16" fmla="*/ 21325998 w 123"/>
              <a:gd name="T17" fmla="*/ 1031705254 h 123"/>
              <a:gd name="T18" fmla="*/ 21325998 w 123"/>
              <a:gd name="T19" fmla="*/ 1182163909 h 123"/>
              <a:gd name="T20" fmla="*/ 245237551 w 123"/>
              <a:gd name="T21" fmla="*/ 1321873176 h 123"/>
              <a:gd name="T22" fmla="*/ 341199644 w 123"/>
              <a:gd name="T23" fmla="*/ 1300377677 h 123"/>
              <a:gd name="T24" fmla="*/ 511801099 w 123"/>
              <a:gd name="T25" fmla="*/ 1160668410 h 123"/>
              <a:gd name="T26" fmla="*/ 533123832 w 123"/>
              <a:gd name="T27" fmla="*/ 1074692973 h 123"/>
              <a:gd name="T28" fmla="*/ 533123832 w 123"/>
              <a:gd name="T29" fmla="*/ 1074692973 h 123"/>
              <a:gd name="T30" fmla="*/ 533123832 w 123"/>
              <a:gd name="T31" fmla="*/ 408384969 h 123"/>
              <a:gd name="T32" fmla="*/ 554449830 w 123"/>
              <a:gd name="T33" fmla="*/ 408384969 h 123"/>
              <a:gd name="T34" fmla="*/ 1226187753 w 123"/>
              <a:gd name="T35" fmla="*/ 290167922 h 123"/>
              <a:gd name="T36" fmla="*/ 1226187753 w 123"/>
              <a:gd name="T37" fmla="*/ 795274439 h 123"/>
              <a:gd name="T38" fmla="*/ 1076912296 w 123"/>
              <a:gd name="T39" fmla="*/ 741537332 h 123"/>
              <a:gd name="T40" fmla="*/ 970288836 w 123"/>
              <a:gd name="T41" fmla="*/ 763032830 h 123"/>
              <a:gd name="T42" fmla="*/ 799687381 w 123"/>
              <a:gd name="T43" fmla="*/ 902742097 h 123"/>
              <a:gd name="T44" fmla="*/ 789026014 w 123"/>
              <a:gd name="T45" fmla="*/ 1053200752 h 123"/>
              <a:gd name="T46" fmla="*/ 1023602198 w 123"/>
              <a:gd name="T47" fmla="*/ 1192910019 h 123"/>
              <a:gd name="T48" fmla="*/ 1119564292 w 123"/>
              <a:gd name="T49" fmla="*/ 1182163909 h 123"/>
              <a:gd name="T50" fmla="*/ 1290162482 w 123"/>
              <a:gd name="T51" fmla="*/ 1031705254 h 123"/>
              <a:gd name="T52" fmla="*/ 1311488480 w 123"/>
              <a:gd name="T53" fmla="*/ 945729816 h 123"/>
              <a:gd name="T54" fmla="*/ 1311488480 w 123"/>
              <a:gd name="T55" fmla="*/ 945729816 h 123"/>
              <a:gd name="T56" fmla="*/ 1311488480 w 123"/>
              <a:gd name="T57" fmla="*/ 85975438 h 123"/>
              <a:gd name="T58" fmla="*/ 1279501115 w 123"/>
              <a:gd name="T59" fmla="*/ 21495499 h 123"/>
              <a:gd name="T60" fmla="*/ 319873646 w 123"/>
              <a:gd name="T61" fmla="*/ 1225151628 h 123"/>
              <a:gd name="T62" fmla="*/ 95962094 w 123"/>
              <a:gd name="T63" fmla="*/ 1149922300 h 123"/>
              <a:gd name="T64" fmla="*/ 223911552 w 123"/>
              <a:gd name="T65" fmla="*/ 956475926 h 123"/>
              <a:gd name="T66" fmla="*/ 447826370 w 123"/>
              <a:gd name="T67" fmla="*/ 1031705254 h 123"/>
              <a:gd name="T68" fmla="*/ 319873646 w 123"/>
              <a:gd name="T69" fmla="*/ 1225151628 h 123"/>
              <a:gd name="T70" fmla="*/ 1226187753 w 123"/>
              <a:gd name="T71" fmla="*/ 204192484 h 123"/>
              <a:gd name="T72" fmla="*/ 533123832 w 123"/>
              <a:gd name="T73" fmla="*/ 333155641 h 123"/>
              <a:gd name="T74" fmla="*/ 533123832 w 123"/>
              <a:gd name="T75" fmla="*/ 204192484 h 123"/>
              <a:gd name="T76" fmla="*/ 1226187753 w 123"/>
              <a:gd name="T77" fmla="*/ 85975438 h 123"/>
              <a:gd name="T78" fmla="*/ 1226187753 w 123"/>
              <a:gd name="T79" fmla="*/ 204192484 h 123"/>
              <a:gd name="T80" fmla="*/ 1098238294 w 123"/>
              <a:gd name="T81" fmla="*/ 1096188471 h 123"/>
              <a:gd name="T82" fmla="*/ 863662110 w 123"/>
              <a:gd name="T83" fmla="*/ 1031705254 h 123"/>
              <a:gd name="T84" fmla="*/ 991614834 w 123"/>
              <a:gd name="T85" fmla="*/ 838262158 h 123"/>
              <a:gd name="T86" fmla="*/ 1226187753 w 123"/>
              <a:gd name="T87" fmla="*/ 913488207 h 123"/>
              <a:gd name="T88" fmla="*/ 1098238294 w 123"/>
              <a:gd name="T89" fmla="*/ 1096188471 h 123"/>
              <a:gd name="T90" fmla="*/ 1098238294 w 123"/>
              <a:gd name="T91" fmla="*/ 1096188471 h 123"/>
              <a:gd name="T92" fmla="*/ 1098238294 w 123"/>
              <a:gd name="T93" fmla="*/ 1096188471 h 12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23" h="123">
                <a:moveTo>
                  <a:pt x="120" y="2"/>
                </a:moveTo>
                <a:cubicBezTo>
                  <a:pt x="119" y="1"/>
                  <a:pt x="117" y="0"/>
                  <a:pt x="115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49" y="12"/>
                  <a:pt x="49" y="12"/>
                  <a:pt x="49" y="12"/>
                </a:cubicBezTo>
                <a:cubicBezTo>
                  <a:pt x="45" y="12"/>
                  <a:pt x="43" y="15"/>
                  <a:pt x="43" y="19"/>
                </a:cubicBezTo>
                <a:cubicBezTo>
                  <a:pt x="43" y="85"/>
                  <a:pt x="43" y="85"/>
                  <a:pt x="43" y="85"/>
                </a:cubicBezTo>
                <a:cubicBezTo>
                  <a:pt x="39" y="82"/>
                  <a:pt x="34" y="81"/>
                  <a:pt x="28" y="81"/>
                </a:cubicBezTo>
                <a:cubicBezTo>
                  <a:pt x="25" y="81"/>
                  <a:pt x="22" y="81"/>
                  <a:pt x="18" y="82"/>
                </a:cubicBezTo>
                <a:cubicBezTo>
                  <a:pt x="11" y="85"/>
                  <a:pt x="5" y="89"/>
                  <a:pt x="2" y="96"/>
                </a:cubicBezTo>
                <a:cubicBezTo>
                  <a:pt x="0" y="100"/>
                  <a:pt x="0" y="105"/>
                  <a:pt x="2" y="110"/>
                </a:cubicBezTo>
                <a:cubicBezTo>
                  <a:pt x="4" y="118"/>
                  <a:pt x="13" y="123"/>
                  <a:pt x="23" y="123"/>
                </a:cubicBezTo>
                <a:cubicBezTo>
                  <a:pt x="26" y="123"/>
                  <a:pt x="29" y="122"/>
                  <a:pt x="32" y="121"/>
                </a:cubicBezTo>
                <a:cubicBezTo>
                  <a:pt x="40" y="119"/>
                  <a:pt x="45" y="114"/>
                  <a:pt x="48" y="108"/>
                </a:cubicBezTo>
                <a:cubicBezTo>
                  <a:pt x="50" y="105"/>
                  <a:pt x="50" y="102"/>
                  <a:pt x="50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38"/>
                  <a:pt x="50" y="38"/>
                  <a:pt x="50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2" y="71"/>
                  <a:pt x="107" y="69"/>
                  <a:pt x="101" y="69"/>
                </a:cubicBezTo>
                <a:cubicBezTo>
                  <a:pt x="98" y="69"/>
                  <a:pt x="94" y="70"/>
                  <a:pt x="91" y="71"/>
                </a:cubicBezTo>
                <a:cubicBezTo>
                  <a:pt x="84" y="73"/>
                  <a:pt x="78" y="78"/>
                  <a:pt x="75" y="84"/>
                </a:cubicBezTo>
                <a:cubicBezTo>
                  <a:pt x="73" y="89"/>
                  <a:pt x="73" y="94"/>
                  <a:pt x="74" y="98"/>
                </a:cubicBezTo>
                <a:cubicBezTo>
                  <a:pt x="77" y="106"/>
                  <a:pt x="86" y="111"/>
                  <a:pt x="96" y="111"/>
                </a:cubicBezTo>
                <a:cubicBezTo>
                  <a:pt x="99" y="111"/>
                  <a:pt x="102" y="111"/>
                  <a:pt x="105" y="110"/>
                </a:cubicBezTo>
                <a:cubicBezTo>
                  <a:pt x="112" y="107"/>
                  <a:pt x="118" y="102"/>
                  <a:pt x="121" y="96"/>
                </a:cubicBezTo>
                <a:cubicBezTo>
                  <a:pt x="122" y="94"/>
                  <a:pt x="123" y="91"/>
                  <a:pt x="123" y="88"/>
                </a:cubicBezTo>
                <a:cubicBezTo>
                  <a:pt x="123" y="88"/>
                  <a:pt x="123" y="88"/>
                  <a:pt x="123" y="8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5"/>
                  <a:pt x="122" y="3"/>
                  <a:pt x="120" y="2"/>
                </a:cubicBezTo>
                <a:close/>
                <a:moveTo>
                  <a:pt x="30" y="114"/>
                </a:moveTo>
                <a:cubicBezTo>
                  <a:pt x="21" y="117"/>
                  <a:pt x="11" y="114"/>
                  <a:pt x="9" y="107"/>
                </a:cubicBezTo>
                <a:cubicBezTo>
                  <a:pt x="6" y="100"/>
                  <a:pt x="12" y="93"/>
                  <a:pt x="21" y="89"/>
                </a:cubicBezTo>
                <a:cubicBezTo>
                  <a:pt x="30" y="86"/>
                  <a:pt x="39" y="89"/>
                  <a:pt x="42" y="96"/>
                </a:cubicBezTo>
                <a:cubicBezTo>
                  <a:pt x="44" y="103"/>
                  <a:pt x="39" y="111"/>
                  <a:pt x="30" y="114"/>
                </a:cubicBezTo>
                <a:close/>
                <a:moveTo>
                  <a:pt x="115" y="19"/>
                </a:moveTo>
                <a:cubicBezTo>
                  <a:pt x="50" y="31"/>
                  <a:pt x="50" y="31"/>
                  <a:pt x="50" y="31"/>
                </a:cubicBezTo>
                <a:cubicBezTo>
                  <a:pt x="50" y="19"/>
                  <a:pt x="50" y="19"/>
                  <a:pt x="50" y="19"/>
                </a:cubicBezTo>
                <a:cubicBezTo>
                  <a:pt x="115" y="8"/>
                  <a:pt x="115" y="8"/>
                  <a:pt x="115" y="8"/>
                </a:cubicBezTo>
                <a:lnTo>
                  <a:pt x="115" y="19"/>
                </a:lnTo>
                <a:close/>
                <a:moveTo>
                  <a:pt x="103" y="102"/>
                </a:moveTo>
                <a:cubicBezTo>
                  <a:pt x="93" y="105"/>
                  <a:pt x="84" y="102"/>
                  <a:pt x="81" y="96"/>
                </a:cubicBezTo>
                <a:cubicBezTo>
                  <a:pt x="79" y="89"/>
                  <a:pt x="84" y="81"/>
                  <a:pt x="93" y="78"/>
                </a:cubicBezTo>
                <a:cubicBezTo>
                  <a:pt x="103" y="75"/>
                  <a:pt x="112" y="78"/>
                  <a:pt x="115" y="85"/>
                </a:cubicBezTo>
                <a:cubicBezTo>
                  <a:pt x="117" y="91"/>
                  <a:pt x="112" y="99"/>
                  <a:pt x="103" y="102"/>
                </a:cubicBezTo>
                <a:close/>
                <a:moveTo>
                  <a:pt x="103" y="102"/>
                </a:moveTo>
                <a:cubicBezTo>
                  <a:pt x="103" y="102"/>
                  <a:pt x="103" y="102"/>
                  <a:pt x="103" y="10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defTabSz="685663">
              <a:defRPr/>
            </a:pPr>
            <a:endParaRPr lang="en-US" sz="675"/>
          </a:p>
        </p:txBody>
      </p:sp>
    </p:spTree>
    <p:extLst>
      <p:ext uri="{BB962C8B-B14F-4D97-AF65-F5344CB8AC3E}">
        <p14:creationId xmlns:p14="http://schemas.microsoft.com/office/powerpoint/2010/main" val="232548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85963-6699-5047-41C1-E811DA3D7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ite Music Note Wallpapers Images ~ Yodobi | Music notes, Musical  wallpaper, Wallpaper">
            <a:extLst>
              <a:ext uri="{FF2B5EF4-FFF2-40B4-BE49-F238E27FC236}">
                <a16:creationId xmlns:a16="http://schemas.microsoft.com/office/drawing/2014/main" id="{B2E9B8EB-CD44-F185-B87D-DF75462DE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6" b="11456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F666669-3110-E8C0-54C4-B3D887DA6E28}"/>
              </a:ext>
            </a:extLst>
          </p:cNvPr>
          <p:cNvGrpSpPr/>
          <p:nvPr/>
        </p:nvGrpSpPr>
        <p:grpSpPr>
          <a:xfrm>
            <a:off x="2431192" y="430942"/>
            <a:ext cx="4281617" cy="4281617"/>
            <a:chOff x="2862155" y="788024"/>
            <a:chExt cx="5708822" cy="570882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967B3D-4BE5-3343-10F2-8B8A682A3CF7}"/>
                </a:ext>
              </a:extLst>
            </p:cNvPr>
            <p:cNvSpPr/>
            <p:nvPr/>
          </p:nvSpPr>
          <p:spPr>
            <a:xfrm>
              <a:off x="2862155" y="788024"/>
              <a:ext cx="5708822" cy="5708822"/>
            </a:xfrm>
            <a:prstGeom prst="ellipse">
              <a:avLst/>
            </a:prstGeom>
            <a:solidFill>
              <a:schemeClr val="tx1">
                <a:alpha val="53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F072BA8-0E37-5D06-522A-B85B5FB03752}"/>
                </a:ext>
              </a:extLst>
            </p:cNvPr>
            <p:cNvSpPr/>
            <p:nvPr/>
          </p:nvSpPr>
          <p:spPr>
            <a:xfrm>
              <a:off x="3134004" y="1059873"/>
              <a:ext cx="5165124" cy="5165124"/>
            </a:xfrm>
            <a:prstGeom prst="ellipse">
              <a:avLst/>
            </a:prstGeom>
            <a:solidFill>
              <a:schemeClr val="tx1">
                <a:alpha val="53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3A8820A-0E55-442C-D304-E770EB1B2B9E}"/>
              </a:ext>
            </a:extLst>
          </p:cNvPr>
          <p:cNvSpPr txBox="1"/>
          <p:nvPr/>
        </p:nvSpPr>
        <p:spPr>
          <a:xfrm>
            <a:off x="2811163" y="2103606"/>
            <a:ext cx="3521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Accomplishments and Next Step</a:t>
            </a:r>
            <a:endParaRPr lang="ko-KR" altLang="en-US" sz="2800" dirty="0">
              <a:solidFill>
                <a:schemeClr val="bg1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15" name="Freeform 101">
            <a:extLst>
              <a:ext uri="{FF2B5EF4-FFF2-40B4-BE49-F238E27FC236}">
                <a16:creationId xmlns:a16="http://schemas.microsoft.com/office/drawing/2014/main" id="{560E528E-3A04-BB0D-68D2-5ADFBC2AE6E4}"/>
              </a:ext>
            </a:extLst>
          </p:cNvPr>
          <p:cNvSpPr>
            <a:spLocks noEditPoints="1"/>
          </p:cNvSpPr>
          <p:nvPr/>
        </p:nvSpPr>
        <p:spPr bwMode="auto">
          <a:xfrm>
            <a:off x="4394597" y="1612411"/>
            <a:ext cx="354806" cy="356592"/>
          </a:xfrm>
          <a:custGeom>
            <a:avLst/>
            <a:gdLst>
              <a:gd name="T0" fmla="*/ 1279501115 w 123"/>
              <a:gd name="T1" fmla="*/ 21495499 h 123"/>
              <a:gd name="T2" fmla="*/ 1226187753 w 123"/>
              <a:gd name="T3" fmla="*/ 0 h 123"/>
              <a:gd name="T4" fmla="*/ 1215526386 w 123"/>
              <a:gd name="T5" fmla="*/ 0 h 123"/>
              <a:gd name="T6" fmla="*/ 522462466 w 123"/>
              <a:gd name="T7" fmla="*/ 128963157 h 123"/>
              <a:gd name="T8" fmla="*/ 458487736 w 123"/>
              <a:gd name="T9" fmla="*/ 204192484 h 123"/>
              <a:gd name="T10" fmla="*/ 458487736 w 123"/>
              <a:gd name="T11" fmla="*/ 913488207 h 123"/>
              <a:gd name="T12" fmla="*/ 298550913 w 123"/>
              <a:gd name="T13" fmla="*/ 870500488 h 123"/>
              <a:gd name="T14" fmla="*/ 191924188 w 123"/>
              <a:gd name="T15" fmla="*/ 881249877 h 123"/>
              <a:gd name="T16" fmla="*/ 21325998 w 123"/>
              <a:gd name="T17" fmla="*/ 1031705254 h 123"/>
              <a:gd name="T18" fmla="*/ 21325998 w 123"/>
              <a:gd name="T19" fmla="*/ 1182163909 h 123"/>
              <a:gd name="T20" fmla="*/ 245237551 w 123"/>
              <a:gd name="T21" fmla="*/ 1321873176 h 123"/>
              <a:gd name="T22" fmla="*/ 341199644 w 123"/>
              <a:gd name="T23" fmla="*/ 1300377677 h 123"/>
              <a:gd name="T24" fmla="*/ 511801099 w 123"/>
              <a:gd name="T25" fmla="*/ 1160668410 h 123"/>
              <a:gd name="T26" fmla="*/ 533123832 w 123"/>
              <a:gd name="T27" fmla="*/ 1074692973 h 123"/>
              <a:gd name="T28" fmla="*/ 533123832 w 123"/>
              <a:gd name="T29" fmla="*/ 1074692973 h 123"/>
              <a:gd name="T30" fmla="*/ 533123832 w 123"/>
              <a:gd name="T31" fmla="*/ 408384969 h 123"/>
              <a:gd name="T32" fmla="*/ 554449830 w 123"/>
              <a:gd name="T33" fmla="*/ 408384969 h 123"/>
              <a:gd name="T34" fmla="*/ 1226187753 w 123"/>
              <a:gd name="T35" fmla="*/ 290167922 h 123"/>
              <a:gd name="T36" fmla="*/ 1226187753 w 123"/>
              <a:gd name="T37" fmla="*/ 795274439 h 123"/>
              <a:gd name="T38" fmla="*/ 1076912296 w 123"/>
              <a:gd name="T39" fmla="*/ 741537332 h 123"/>
              <a:gd name="T40" fmla="*/ 970288836 w 123"/>
              <a:gd name="T41" fmla="*/ 763032830 h 123"/>
              <a:gd name="T42" fmla="*/ 799687381 w 123"/>
              <a:gd name="T43" fmla="*/ 902742097 h 123"/>
              <a:gd name="T44" fmla="*/ 789026014 w 123"/>
              <a:gd name="T45" fmla="*/ 1053200752 h 123"/>
              <a:gd name="T46" fmla="*/ 1023602198 w 123"/>
              <a:gd name="T47" fmla="*/ 1192910019 h 123"/>
              <a:gd name="T48" fmla="*/ 1119564292 w 123"/>
              <a:gd name="T49" fmla="*/ 1182163909 h 123"/>
              <a:gd name="T50" fmla="*/ 1290162482 w 123"/>
              <a:gd name="T51" fmla="*/ 1031705254 h 123"/>
              <a:gd name="T52" fmla="*/ 1311488480 w 123"/>
              <a:gd name="T53" fmla="*/ 945729816 h 123"/>
              <a:gd name="T54" fmla="*/ 1311488480 w 123"/>
              <a:gd name="T55" fmla="*/ 945729816 h 123"/>
              <a:gd name="T56" fmla="*/ 1311488480 w 123"/>
              <a:gd name="T57" fmla="*/ 85975438 h 123"/>
              <a:gd name="T58" fmla="*/ 1279501115 w 123"/>
              <a:gd name="T59" fmla="*/ 21495499 h 123"/>
              <a:gd name="T60" fmla="*/ 319873646 w 123"/>
              <a:gd name="T61" fmla="*/ 1225151628 h 123"/>
              <a:gd name="T62" fmla="*/ 95962094 w 123"/>
              <a:gd name="T63" fmla="*/ 1149922300 h 123"/>
              <a:gd name="T64" fmla="*/ 223911552 w 123"/>
              <a:gd name="T65" fmla="*/ 956475926 h 123"/>
              <a:gd name="T66" fmla="*/ 447826370 w 123"/>
              <a:gd name="T67" fmla="*/ 1031705254 h 123"/>
              <a:gd name="T68" fmla="*/ 319873646 w 123"/>
              <a:gd name="T69" fmla="*/ 1225151628 h 123"/>
              <a:gd name="T70" fmla="*/ 1226187753 w 123"/>
              <a:gd name="T71" fmla="*/ 204192484 h 123"/>
              <a:gd name="T72" fmla="*/ 533123832 w 123"/>
              <a:gd name="T73" fmla="*/ 333155641 h 123"/>
              <a:gd name="T74" fmla="*/ 533123832 w 123"/>
              <a:gd name="T75" fmla="*/ 204192484 h 123"/>
              <a:gd name="T76" fmla="*/ 1226187753 w 123"/>
              <a:gd name="T77" fmla="*/ 85975438 h 123"/>
              <a:gd name="T78" fmla="*/ 1226187753 w 123"/>
              <a:gd name="T79" fmla="*/ 204192484 h 123"/>
              <a:gd name="T80" fmla="*/ 1098238294 w 123"/>
              <a:gd name="T81" fmla="*/ 1096188471 h 123"/>
              <a:gd name="T82" fmla="*/ 863662110 w 123"/>
              <a:gd name="T83" fmla="*/ 1031705254 h 123"/>
              <a:gd name="T84" fmla="*/ 991614834 w 123"/>
              <a:gd name="T85" fmla="*/ 838262158 h 123"/>
              <a:gd name="T86" fmla="*/ 1226187753 w 123"/>
              <a:gd name="T87" fmla="*/ 913488207 h 123"/>
              <a:gd name="T88" fmla="*/ 1098238294 w 123"/>
              <a:gd name="T89" fmla="*/ 1096188471 h 123"/>
              <a:gd name="T90" fmla="*/ 1098238294 w 123"/>
              <a:gd name="T91" fmla="*/ 1096188471 h 123"/>
              <a:gd name="T92" fmla="*/ 1098238294 w 123"/>
              <a:gd name="T93" fmla="*/ 1096188471 h 12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23" h="123">
                <a:moveTo>
                  <a:pt x="120" y="2"/>
                </a:moveTo>
                <a:cubicBezTo>
                  <a:pt x="119" y="1"/>
                  <a:pt x="117" y="0"/>
                  <a:pt x="115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49" y="12"/>
                  <a:pt x="49" y="12"/>
                  <a:pt x="49" y="12"/>
                </a:cubicBezTo>
                <a:cubicBezTo>
                  <a:pt x="45" y="12"/>
                  <a:pt x="43" y="15"/>
                  <a:pt x="43" y="19"/>
                </a:cubicBezTo>
                <a:cubicBezTo>
                  <a:pt x="43" y="85"/>
                  <a:pt x="43" y="85"/>
                  <a:pt x="43" y="85"/>
                </a:cubicBezTo>
                <a:cubicBezTo>
                  <a:pt x="39" y="82"/>
                  <a:pt x="34" y="81"/>
                  <a:pt x="28" y="81"/>
                </a:cubicBezTo>
                <a:cubicBezTo>
                  <a:pt x="25" y="81"/>
                  <a:pt x="22" y="81"/>
                  <a:pt x="18" y="82"/>
                </a:cubicBezTo>
                <a:cubicBezTo>
                  <a:pt x="11" y="85"/>
                  <a:pt x="5" y="89"/>
                  <a:pt x="2" y="96"/>
                </a:cubicBezTo>
                <a:cubicBezTo>
                  <a:pt x="0" y="100"/>
                  <a:pt x="0" y="105"/>
                  <a:pt x="2" y="110"/>
                </a:cubicBezTo>
                <a:cubicBezTo>
                  <a:pt x="4" y="118"/>
                  <a:pt x="13" y="123"/>
                  <a:pt x="23" y="123"/>
                </a:cubicBezTo>
                <a:cubicBezTo>
                  <a:pt x="26" y="123"/>
                  <a:pt x="29" y="122"/>
                  <a:pt x="32" y="121"/>
                </a:cubicBezTo>
                <a:cubicBezTo>
                  <a:pt x="40" y="119"/>
                  <a:pt x="45" y="114"/>
                  <a:pt x="48" y="108"/>
                </a:cubicBezTo>
                <a:cubicBezTo>
                  <a:pt x="50" y="105"/>
                  <a:pt x="50" y="102"/>
                  <a:pt x="50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38"/>
                  <a:pt x="50" y="38"/>
                  <a:pt x="50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2" y="71"/>
                  <a:pt x="107" y="69"/>
                  <a:pt x="101" y="69"/>
                </a:cubicBezTo>
                <a:cubicBezTo>
                  <a:pt x="98" y="69"/>
                  <a:pt x="94" y="70"/>
                  <a:pt x="91" y="71"/>
                </a:cubicBezTo>
                <a:cubicBezTo>
                  <a:pt x="84" y="73"/>
                  <a:pt x="78" y="78"/>
                  <a:pt x="75" y="84"/>
                </a:cubicBezTo>
                <a:cubicBezTo>
                  <a:pt x="73" y="89"/>
                  <a:pt x="73" y="94"/>
                  <a:pt x="74" y="98"/>
                </a:cubicBezTo>
                <a:cubicBezTo>
                  <a:pt x="77" y="106"/>
                  <a:pt x="86" y="111"/>
                  <a:pt x="96" y="111"/>
                </a:cubicBezTo>
                <a:cubicBezTo>
                  <a:pt x="99" y="111"/>
                  <a:pt x="102" y="111"/>
                  <a:pt x="105" y="110"/>
                </a:cubicBezTo>
                <a:cubicBezTo>
                  <a:pt x="112" y="107"/>
                  <a:pt x="118" y="102"/>
                  <a:pt x="121" y="96"/>
                </a:cubicBezTo>
                <a:cubicBezTo>
                  <a:pt x="122" y="94"/>
                  <a:pt x="123" y="91"/>
                  <a:pt x="123" y="88"/>
                </a:cubicBezTo>
                <a:cubicBezTo>
                  <a:pt x="123" y="88"/>
                  <a:pt x="123" y="88"/>
                  <a:pt x="123" y="8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5"/>
                  <a:pt x="122" y="3"/>
                  <a:pt x="120" y="2"/>
                </a:cubicBezTo>
                <a:close/>
                <a:moveTo>
                  <a:pt x="30" y="114"/>
                </a:moveTo>
                <a:cubicBezTo>
                  <a:pt x="21" y="117"/>
                  <a:pt x="11" y="114"/>
                  <a:pt x="9" y="107"/>
                </a:cubicBezTo>
                <a:cubicBezTo>
                  <a:pt x="6" y="100"/>
                  <a:pt x="12" y="93"/>
                  <a:pt x="21" y="89"/>
                </a:cubicBezTo>
                <a:cubicBezTo>
                  <a:pt x="30" y="86"/>
                  <a:pt x="39" y="89"/>
                  <a:pt x="42" y="96"/>
                </a:cubicBezTo>
                <a:cubicBezTo>
                  <a:pt x="44" y="103"/>
                  <a:pt x="39" y="111"/>
                  <a:pt x="30" y="114"/>
                </a:cubicBezTo>
                <a:close/>
                <a:moveTo>
                  <a:pt x="115" y="19"/>
                </a:moveTo>
                <a:cubicBezTo>
                  <a:pt x="50" y="31"/>
                  <a:pt x="50" y="31"/>
                  <a:pt x="50" y="31"/>
                </a:cubicBezTo>
                <a:cubicBezTo>
                  <a:pt x="50" y="19"/>
                  <a:pt x="50" y="19"/>
                  <a:pt x="50" y="19"/>
                </a:cubicBezTo>
                <a:cubicBezTo>
                  <a:pt x="115" y="8"/>
                  <a:pt x="115" y="8"/>
                  <a:pt x="115" y="8"/>
                </a:cubicBezTo>
                <a:lnTo>
                  <a:pt x="115" y="19"/>
                </a:lnTo>
                <a:close/>
                <a:moveTo>
                  <a:pt x="103" y="102"/>
                </a:moveTo>
                <a:cubicBezTo>
                  <a:pt x="93" y="105"/>
                  <a:pt x="84" y="102"/>
                  <a:pt x="81" y="96"/>
                </a:cubicBezTo>
                <a:cubicBezTo>
                  <a:pt x="79" y="89"/>
                  <a:pt x="84" y="81"/>
                  <a:pt x="93" y="78"/>
                </a:cubicBezTo>
                <a:cubicBezTo>
                  <a:pt x="103" y="75"/>
                  <a:pt x="112" y="78"/>
                  <a:pt x="115" y="85"/>
                </a:cubicBezTo>
                <a:cubicBezTo>
                  <a:pt x="117" y="91"/>
                  <a:pt x="112" y="99"/>
                  <a:pt x="103" y="102"/>
                </a:cubicBezTo>
                <a:close/>
                <a:moveTo>
                  <a:pt x="103" y="102"/>
                </a:moveTo>
                <a:cubicBezTo>
                  <a:pt x="103" y="102"/>
                  <a:pt x="103" y="102"/>
                  <a:pt x="103" y="10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defTabSz="685663">
              <a:defRPr/>
            </a:pPr>
            <a:endParaRPr lang="en-US" sz="675"/>
          </a:p>
        </p:txBody>
      </p:sp>
    </p:spTree>
    <p:extLst>
      <p:ext uri="{BB962C8B-B14F-4D97-AF65-F5344CB8AC3E}">
        <p14:creationId xmlns:p14="http://schemas.microsoft.com/office/powerpoint/2010/main" val="35282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53" name="Rectangle 1435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0CA9-DD5F-B245-B1AC-B063E1DF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44026"/>
            <a:ext cx="3276451" cy="14676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Accomplishments</a:t>
            </a:r>
          </a:p>
        </p:txBody>
      </p:sp>
      <p:sp>
        <p:nvSpPr>
          <p:cNvPr id="1435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1940245"/>
            <a:ext cx="2606040" cy="13716"/>
          </a:xfrm>
          <a:custGeom>
            <a:avLst/>
            <a:gdLst>
              <a:gd name="connsiteX0" fmla="*/ 0 w 2606040"/>
              <a:gd name="connsiteY0" fmla="*/ 0 h 13716"/>
              <a:gd name="connsiteX1" fmla="*/ 625450 w 2606040"/>
              <a:gd name="connsiteY1" fmla="*/ 0 h 13716"/>
              <a:gd name="connsiteX2" fmla="*/ 1224839 w 2606040"/>
              <a:gd name="connsiteY2" fmla="*/ 0 h 13716"/>
              <a:gd name="connsiteX3" fmla="*/ 1824228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02409 w 2606040"/>
              <a:gd name="connsiteY6" fmla="*/ 13716 h 13716"/>
              <a:gd name="connsiteX7" fmla="*/ 1276960 w 2606040"/>
              <a:gd name="connsiteY7" fmla="*/ 13716 h 13716"/>
              <a:gd name="connsiteX8" fmla="*/ 67757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3716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690" y="5728"/>
                  <a:pt x="2605650" y="7624"/>
                  <a:pt x="2606040" y="13716"/>
                </a:cubicBezTo>
                <a:cubicBezTo>
                  <a:pt x="2256758" y="26838"/>
                  <a:pt x="2173673" y="-17450"/>
                  <a:pt x="1902409" y="13716"/>
                </a:cubicBezTo>
                <a:cubicBezTo>
                  <a:pt x="1631145" y="44882"/>
                  <a:pt x="1461378" y="894"/>
                  <a:pt x="1276960" y="13716"/>
                </a:cubicBezTo>
                <a:cubicBezTo>
                  <a:pt x="1092542" y="26538"/>
                  <a:pt x="890442" y="8641"/>
                  <a:pt x="677570" y="13716"/>
                </a:cubicBezTo>
                <a:cubicBezTo>
                  <a:pt x="464698" y="18792"/>
                  <a:pt x="187648" y="31265"/>
                  <a:pt x="0" y="13716"/>
                </a:cubicBezTo>
                <a:cubicBezTo>
                  <a:pt x="-302" y="10335"/>
                  <a:pt x="417" y="4724"/>
                  <a:pt x="0" y="0"/>
                </a:cubicBezTo>
                <a:close/>
              </a:path>
              <a:path w="2606040" h="13716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6569" y="5071"/>
                  <a:pt x="2606315" y="7437"/>
                  <a:pt x="2606040" y="13716"/>
                </a:cubicBezTo>
                <a:cubicBezTo>
                  <a:pt x="2393024" y="-2332"/>
                  <a:pt x="2191161" y="34687"/>
                  <a:pt x="1980590" y="13716"/>
                </a:cubicBezTo>
                <a:cubicBezTo>
                  <a:pt x="1770019" y="-7255"/>
                  <a:pt x="1476440" y="31542"/>
                  <a:pt x="1276960" y="13716"/>
                </a:cubicBezTo>
                <a:cubicBezTo>
                  <a:pt x="1077480" y="-4110"/>
                  <a:pt x="880988" y="37553"/>
                  <a:pt x="651510" y="13716"/>
                </a:cubicBezTo>
                <a:cubicBezTo>
                  <a:pt x="422032" y="-10121"/>
                  <a:pt x="130744" y="-6519"/>
                  <a:pt x="0" y="13716"/>
                </a:cubicBezTo>
                <a:cubicBezTo>
                  <a:pt x="198" y="8947"/>
                  <a:pt x="304" y="52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D3F2A7-888B-044B-C47E-86AF74089360}"/>
              </a:ext>
            </a:extLst>
          </p:cNvPr>
          <p:cNvSpPr txBox="1">
            <a:spLocks/>
          </p:cNvSpPr>
          <p:nvPr/>
        </p:nvSpPr>
        <p:spPr>
          <a:xfrm>
            <a:off x="480060" y="2154674"/>
            <a:ext cx="3182691" cy="249050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kern="1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pPr defTabSz="914400">
              <a:spcAft>
                <a:spcPts val="600"/>
              </a:spcAft>
            </a:pPr>
            <a:r>
              <a: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1)Prepared Datasets</a:t>
            </a:r>
          </a:p>
          <a:p>
            <a:pPr defTabSz="914400">
              <a:spcAft>
                <a:spcPts val="600"/>
              </a:spcAft>
            </a:pPr>
            <a:r>
              <a: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2)</a:t>
            </a:r>
            <a:r>
              <a:rPr lang="en-US" sz="17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Genertated</a:t>
            </a:r>
            <a:r>
              <a: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Captions  from Emotion Painting music dataset using BLIP</a:t>
            </a:r>
          </a:p>
          <a:p>
            <a:pPr defTabSz="914400">
              <a:spcAft>
                <a:spcPts val="600"/>
              </a:spcAft>
            </a:pPr>
            <a:r>
              <a: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3)Generated music from </a:t>
            </a:r>
            <a:r>
              <a:rPr lang="en-US" sz="17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Mirex</a:t>
            </a:r>
            <a:r>
              <a: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Emotion dataset using </a:t>
            </a:r>
          </a:p>
        </p:txBody>
      </p:sp>
      <p:pic>
        <p:nvPicPr>
          <p:cNvPr id="14338" name="Picture 2" descr="Right Sign Images - Free Download on Freepik">
            <a:extLst>
              <a:ext uri="{FF2B5EF4-FFF2-40B4-BE49-F238E27FC236}">
                <a16:creationId xmlns:a16="http://schemas.microsoft.com/office/drawing/2014/main" id="{EBDC8B24-2BC9-6F03-ADD8-72C26ACAB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 r="2" b="2"/>
          <a:stretch/>
        </p:blipFill>
        <p:spPr bwMode="auto">
          <a:xfrm>
            <a:off x="3983776" y="10"/>
            <a:ext cx="5159081" cy="514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680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D5113-0EC6-2C50-E6CE-F6850D1C3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891"/>
            <a:ext cx="7886700" cy="85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3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Next</a:t>
            </a:r>
          </a:p>
        </p:txBody>
      </p:sp>
      <p:graphicFrame>
        <p:nvGraphicFramePr>
          <p:cNvPr id="5" name="Title 1">
            <a:extLst>
              <a:ext uri="{FF2B5EF4-FFF2-40B4-BE49-F238E27FC236}">
                <a16:creationId xmlns:a16="http://schemas.microsoft.com/office/drawing/2014/main" id="{1E98114A-3006-FFC3-77DA-85F8FEBEF1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2567496"/>
              </p:ext>
            </p:extLst>
          </p:nvPr>
        </p:nvGraphicFramePr>
        <p:xfrm>
          <a:off x="628650" y="1371600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6787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Simple And Fresh Mid Year Summary Plan Ppt Google Slide and PowerPoint  Template, Work Plan, Report Report, Annual Plan Slide Theme">
            <a:extLst>
              <a:ext uri="{FF2B5EF4-FFF2-40B4-BE49-F238E27FC236}">
                <a16:creationId xmlns:a16="http://schemas.microsoft.com/office/drawing/2014/main" id="{6A7BE073-231C-D750-71E8-815FAAFBE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3" name="Google Shape;85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6">
            <a:off x="7079812" y="12756"/>
            <a:ext cx="2022069" cy="197241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504" name="Google Shape;85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99996">
            <a:off x="6653765" y="531070"/>
            <a:ext cx="2874149" cy="27984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505" name="Google Shape;8505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Idea</a:t>
            </a:r>
            <a:endParaRPr dirty="0"/>
          </a:p>
        </p:txBody>
      </p:sp>
      <p:sp>
        <p:nvSpPr>
          <p:cNvPr id="8506" name="Google Shape;8506;p38"/>
          <p:cNvSpPr txBox="1">
            <a:spLocks noGrp="1"/>
          </p:cNvSpPr>
          <p:nvPr>
            <p:ph type="body" idx="1"/>
          </p:nvPr>
        </p:nvSpPr>
        <p:spPr>
          <a:xfrm>
            <a:off x="148682" y="1559812"/>
            <a:ext cx="5114693" cy="128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to create music that describes paintings and to </a:t>
            </a:r>
            <a:r>
              <a:rPr lang="en" b="1" dirty="0">
                <a:solidFill>
                  <a:srgbClr val="C00000"/>
                </a:solidFill>
              </a:rPr>
              <a:t>answer this question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00000"/>
                </a:solidFill>
              </a:rPr>
              <a:t>“How Does that image sound”?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8507" name="Google Shape;8507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12" r="12"/>
          <a:stretch/>
        </p:blipFill>
        <p:spPr>
          <a:prstGeom prst="rect">
            <a:avLst/>
          </a:prstGeom>
        </p:spPr>
      </p:pic>
      <p:sp>
        <p:nvSpPr>
          <p:cNvPr id="8508" name="Google Shape;8508;p38"/>
          <p:cNvSpPr txBox="1">
            <a:spLocks noGrp="1"/>
          </p:cNvSpPr>
          <p:nvPr>
            <p:ph type="subTitle" idx="4294967295"/>
          </p:nvPr>
        </p:nvSpPr>
        <p:spPr>
          <a:xfrm>
            <a:off x="8115300" y="3621088"/>
            <a:ext cx="1028700" cy="63658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Jean-François Millet </a:t>
            </a:r>
            <a:r>
              <a:rPr lang="en" sz="800"/>
              <a:t>Calling Home the Cows, c. 1866</a:t>
            </a:r>
            <a:endParaRPr sz="8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" name="Google Shape;363;p35">
            <a:extLst>
              <a:ext uri="{FF2B5EF4-FFF2-40B4-BE49-F238E27FC236}">
                <a16:creationId xmlns:a16="http://schemas.microsoft.com/office/drawing/2014/main" id="{D780866D-8E8D-E560-DF88-50A2AD687E94}"/>
              </a:ext>
            </a:extLst>
          </p:cNvPr>
          <p:cNvSpPr/>
          <p:nvPr/>
        </p:nvSpPr>
        <p:spPr>
          <a:xfrm rot="21345841" flipH="1">
            <a:off x="19570" y="4645152"/>
            <a:ext cx="1016123" cy="567454"/>
          </a:xfrm>
          <a:custGeom>
            <a:avLst/>
            <a:gdLst/>
            <a:ahLst/>
            <a:cxnLst/>
            <a:rect l="l" t="t" r="r" b="b"/>
            <a:pathLst>
              <a:path w="80059" h="44709" extrusionOk="0">
                <a:moveTo>
                  <a:pt x="49626" y="11942"/>
                </a:moveTo>
                <a:lnTo>
                  <a:pt x="49400" y="12430"/>
                </a:lnTo>
                <a:cubicBezTo>
                  <a:pt x="47404" y="13201"/>
                  <a:pt x="45246" y="13598"/>
                  <a:pt x="43094" y="13598"/>
                </a:cubicBezTo>
                <a:cubicBezTo>
                  <a:pt x="42319" y="13598"/>
                  <a:pt x="41545" y="13546"/>
                  <a:pt x="40780" y="13443"/>
                </a:cubicBezTo>
                <a:cubicBezTo>
                  <a:pt x="41351" y="13133"/>
                  <a:pt x="41803" y="12597"/>
                  <a:pt x="42018" y="11966"/>
                </a:cubicBezTo>
                <a:cubicBezTo>
                  <a:pt x="43494" y="12311"/>
                  <a:pt x="44816" y="12490"/>
                  <a:pt x="46054" y="12490"/>
                </a:cubicBezTo>
                <a:cubicBezTo>
                  <a:pt x="46092" y="12490"/>
                  <a:pt x="46129" y="12491"/>
                  <a:pt x="46166" y="12491"/>
                </a:cubicBezTo>
                <a:cubicBezTo>
                  <a:pt x="47398" y="12491"/>
                  <a:pt x="48551" y="12301"/>
                  <a:pt x="49626" y="11942"/>
                </a:cubicBezTo>
                <a:close/>
                <a:moveTo>
                  <a:pt x="49185" y="12847"/>
                </a:moveTo>
                <a:cubicBezTo>
                  <a:pt x="49054" y="13145"/>
                  <a:pt x="48923" y="13395"/>
                  <a:pt x="48769" y="13657"/>
                </a:cubicBezTo>
                <a:cubicBezTo>
                  <a:pt x="47225" y="14283"/>
                  <a:pt x="45570" y="14598"/>
                  <a:pt x="43912" y="14598"/>
                </a:cubicBezTo>
                <a:cubicBezTo>
                  <a:pt x="42860" y="14598"/>
                  <a:pt x="41806" y="14471"/>
                  <a:pt x="40780" y="14216"/>
                </a:cubicBezTo>
                <a:cubicBezTo>
                  <a:pt x="40732" y="14050"/>
                  <a:pt x="40672" y="13907"/>
                  <a:pt x="40601" y="13752"/>
                </a:cubicBezTo>
                <a:lnTo>
                  <a:pt x="40601" y="13752"/>
                </a:lnTo>
                <a:cubicBezTo>
                  <a:pt x="41411" y="13871"/>
                  <a:pt x="42244" y="13919"/>
                  <a:pt x="43054" y="13919"/>
                </a:cubicBezTo>
                <a:cubicBezTo>
                  <a:pt x="45137" y="13919"/>
                  <a:pt x="47245" y="13562"/>
                  <a:pt x="49185" y="12847"/>
                </a:cubicBezTo>
                <a:close/>
                <a:moveTo>
                  <a:pt x="48507" y="14133"/>
                </a:moveTo>
                <a:lnTo>
                  <a:pt x="48507" y="14133"/>
                </a:lnTo>
                <a:cubicBezTo>
                  <a:pt x="48269" y="14550"/>
                  <a:pt x="47995" y="14943"/>
                  <a:pt x="47733" y="15347"/>
                </a:cubicBezTo>
                <a:cubicBezTo>
                  <a:pt x="44914" y="16791"/>
                  <a:pt x="41760" y="17540"/>
                  <a:pt x="38498" y="17540"/>
                </a:cubicBezTo>
                <a:cubicBezTo>
                  <a:pt x="38397" y="17540"/>
                  <a:pt x="38297" y="17540"/>
                  <a:pt x="38196" y="17538"/>
                </a:cubicBezTo>
                <a:cubicBezTo>
                  <a:pt x="38517" y="17443"/>
                  <a:pt x="38851" y="17324"/>
                  <a:pt x="39160" y="17169"/>
                </a:cubicBezTo>
                <a:cubicBezTo>
                  <a:pt x="39958" y="16752"/>
                  <a:pt x="40529" y="16133"/>
                  <a:pt x="40744" y="15443"/>
                </a:cubicBezTo>
                <a:cubicBezTo>
                  <a:pt x="40839" y="15157"/>
                  <a:pt x="40875" y="14871"/>
                  <a:pt x="40839" y="14585"/>
                </a:cubicBezTo>
                <a:lnTo>
                  <a:pt x="40839" y="14585"/>
                </a:lnTo>
                <a:cubicBezTo>
                  <a:pt x="41839" y="14824"/>
                  <a:pt x="42863" y="14943"/>
                  <a:pt x="43887" y="14943"/>
                </a:cubicBezTo>
                <a:cubicBezTo>
                  <a:pt x="45471" y="14943"/>
                  <a:pt x="47030" y="14669"/>
                  <a:pt x="48507" y="14133"/>
                </a:cubicBezTo>
                <a:close/>
                <a:moveTo>
                  <a:pt x="47340" y="15919"/>
                </a:moveTo>
                <a:lnTo>
                  <a:pt x="47340" y="15919"/>
                </a:lnTo>
                <a:cubicBezTo>
                  <a:pt x="47066" y="16276"/>
                  <a:pt x="46792" y="16610"/>
                  <a:pt x="46506" y="16943"/>
                </a:cubicBezTo>
                <a:cubicBezTo>
                  <a:pt x="44106" y="17740"/>
                  <a:pt x="41544" y="18150"/>
                  <a:pt x="39007" y="18150"/>
                </a:cubicBezTo>
                <a:cubicBezTo>
                  <a:pt x="38625" y="18150"/>
                  <a:pt x="38243" y="18140"/>
                  <a:pt x="37862" y="18122"/>
                </a:cubicBezTo>
                <a:cubicBezTo>
                  <a:pt x="37851" y="18026"/>
                  <a:pt x="37815" y="17943"/>
                  <a:pt x="37791" y="17860"/>
                </a:cubicBezTo>
                <a:lnTo>
                  <a:pt x="37791" y="17848"/>
                </a:lnTo>
                <a:cubicBezTo>
                  <a:pt x="38029" y="17860"/>
                  <a:pt x="38267" y="17860"/>
                  <a:pt x="38505" y="17860"/>
                </a:cubicBezTo>
                <a:cubicBezTo>
                  <a:pt x="41613" y="17860"/>
                  <a:pt x="44625" y="17193"/>
                  <a:pt x="47340" y="15919"/>
                </a:cubicBezTo>
                <a:close/>
                <a:moveTo>
                  <a:pt x="78046" y="3846"/>
                </a:moveTo>
                <a:cubicBezTo>
                  <a:pt x="78332" y="3846"/>
                  <a:pt x="78689" y="3953"/>
                  <a:pt x="78868" y="4227"/>
                </a:cubicBezTo>
                <a:cubicBezTo>
                  <a:pt x="78975" y="4394"/>
                  <a:pt x="78987" y="4418"/>
                  <a:pt x="78629" y="4870"/>
                </a:cubicBezTo>
                <a:cubicBezTo>
                  <a:pt x="78558" y="4953"/>
                  <a:pt x="78475" y="5061"/>
                  <a:pt x="78391" y="5180"/>
                </a:cubicBezTo>
                <a:cubicBezTo>
                  <a:pt x="78391" y="5191"/>
                  <a:pt x="78379" y="5191"/>
                  <a:pt x="78379" y="5215"/>
                </a:cubicBezTo>
                <a:cubicBezTo>
                  <a:pt x="69759" y="11061"/>
                  <a:pt x="61306" y="15717"/>
                  <a:pt x="51900" y="19765"/>
                </a:cubicBezTo>
                <a:cubicBezTo>
                  <a:pt x="52376" y="19205"/>
                  <a:pt x="52841" y="18646"/>
                  <a:pt x="53269" y="18122"/>
                </a:cubicBezTo>
                <a:cubicBezTo>
                  <a:pt x="53591" y="17848"/>
                  <a:pt x="53936" y="17586"/>
                  <a:pt x="54293" y="17324"/>
                </a:cubicBezTo>
                <a:cubicBezTo>
                  <a:pt x="55627" y="16395"/>
                  <a:pt x="57115" y="15681"/>
                  <a:pt x="58567" y="14978"/>
                </a:cubicBezTo>
                <a:lnTo>
                  <a:pt x="59091" y="14716"/>
                </a:lnTo>
                <a:cubicBezTo>
                  <a:pt x="65116" y="11788"/>
                  <a:pt x="70962" y="8370"/>
                  <a:pt x="76474" y="4560"/>
                </a:cubicBezTo>
                <a:cubicBezTo>
                  <a:pt x="76891" y="4275"/>
                  <a:pt x="77320" y="3977"/>
                  <a:pt x="77784" y="3870"/>
                </a:cubicBezTo>
                <a:cubicBezTo>
                  <a:pt x="77867" y="3858"/>
                  <a:pt x="77963" y="3846"/>
                  <a:pt x="78046" y="3846"/>
                </a:cubicBezTo>
                <a:close/>
                <a:moveTo>
                  <a:pt x="28052" y="8192"/>
                </a:moveTo>
                <a:cubicBezTo>
                  <a:pt x="30433" y="8216"/>
                  <a:pt x="32790" y="8894"/>
                  <a:pt x="35076" y="9692"/>
                </a:cubicBezTo>
                <a:cubicBezTo>
                  <a:pt x="35112" y="10144"/>
                  <a:pt x="34981" y="10597"/>
                  <a:pt x="34695" y="10942"/>
                </a:cubicBezTo>
                <a:cubicBezTo>
                  <a:pt x="34376" y="11315"/>
                  <a:pt x="33886" y="11535"/>
                  <a:pt x="33402" y="11535"/>
                </a:cubicBezTo>
                <a:cubicBezTo>
                  <a:pt x="33345" y="11535"/>
                  <a:pt x="33288" y="11532"/>
                  <a:pt x="33231" y="11526"/>
                </a:cubicBezTo>
                <a:lnTo>
                  <a:pt x="31647" y="11347"/>
                </a:lnTo>
                <a:lnTo>
                  <a:pt x="33029" y="12133"/>
                </a:lnTo>
                <a:cubicBezTo>
                  <a:pt x="33505" y="12407"/>
                  <a:pt x="33576" y="13097"/>
                  <a:pt x="33350" y="13562"/>
                </a:cubicBezTo>
                <a:cubicBezTo>
                  <a:pt x="33112" y="14038"/>
                  <a:pt x="32576" y="14407"/>
                  <a:pt x="31909" y="14562"/>
                </a:cubicBezTo>
                <a:cubicBezTo>
                  <a:pt x="31626" y="14619"/>
                  <a:pt x="31333" y="14640"/>
                  <a:pt x="31036" y="14640"/>
                </a:cubicBezTo>
                <a:cubicBezTo>
                  <a:pt x="30660" y="14640"/>
                  <a:pt x="30277" y="14607"/>
                  <a:pt x="29897" y="14574"/>
                </a:cubicBezTo>
                <a:lnTo>
                  <a:pt x="28921" y="14490"/>
                </a:lnTo>
                <a:lnTo>
                  <a:pt x="29647" y="15157"/>
                </a:lnTo>
                <a:cubicBezTo>
                  <a:pt x="30016" y="15502"/>
                  <a:pt x="30100" y="16157"/>
                  <a:pt x="29838" y="16669"/>
                </a:cubicBezTo>
                <a:cubicBezTo>
                  <a:pt x="29588" y="17145"/>
                  <a:pt x="29064" y="17526"/>
                  <a:pt x="28433" y="17705"/>
                </a:cubicBezTo>
                <a:cubicBezTo>
                  <a:pt x="28074" y="17791"/>
                  <a:pt x="27697" y="17822"/>
                  <a:pt x="27328" y="17822"/>
                </a:cubicBezTo>
                <a:cubicBezTo>
                  <a:pt x="27036" y="17822"/>
                  <a:pt x="26749" y="17803"/>
                  <a:pt x="26480" y="17776"/>
                </a:cubicBezTo>
                <a:lnTo>
                  <a:pt x="26016" y="17729"/>
                </a:lnTo>
                <a:lnTo>
                  <a:pt x="26123" y="18181"/>
                </a:lnTo>
                <a:cubicBezTo>
                  <a:pt x="26290" y="18860"/>
                  <a:pt x="26063" y="19610"/>
                  <a:pt x="25575" y="20098"/>
                </a:cubicBezTo>
                <a:cubicBezTo>
                  <a:pt x="25185" y="20479"/>
                  <a:pt x="24643" y="20700"/>
                  <a:pt x="24102" y="20700"/>
                </a:cubicBezTo>
                <a:cubicBezTo>
                  <a:pt x="23949" y="20700"/>
                  <a:pt x="23796" y="20682"/>
                  <a:pt x="23646" y="20646"/>
                </a:cubicBezTo>
                <a:lnTo>
                  <a:pt x="23635" y="20705"/>
                </a:lnTo>
                <a:cubicBezTo>
                  <a:pt x="22861" y="19491"/>
                  <a:pt x="22456" y="18014"/>
                  <a:pt x="22777" y="16514"/>
                </a:cubicBezTo>
                <a:cubicBezTo>
                  <a:pt x="22908" y="15871"/>
                  <a:pt x="23158" y="15264"/>
                  <a:pt x="23432" y="14621"/>
                </a:cubicBezTo>
                <a:cubicBezTo>
                  <a:pt x="23754" y="13835"/>
                  <a:pt x="24099" y="13014"/>
                  <a:pt x="24182" y="12121"/>
                </a:cubicBezTo>
                <a:cubicBezTo>
                  <a:pt x="24218" y="11835"/>
                  <a:pt x="24218" y="11549"/>
                  <a:pt x="24230" y="11287"/>
                </a:cubicBezTo>
                <a:cubicBezTo>
                  <a:pt x="24242" y="10764"/>
                  <a:pt x="24242" y="10264"/>
                  <a:pt x="24420" y="9811"/>
                </a:cubicBezTo>
                <a:cubicBezTo>
                  <a:pt x="25004" y="8394"/>
                  <a:pt x="26968" y="8204"/>
                  <a:pt x="27790" y="8192"/>
                </a:cubicBezTo>
                <a:close/>
                <a:moveTo>
                  <a:pt x="46090" y="17431"/>
                </a:moveTo>
                <a:lnTo>
                  <a:pt x="46090" y="17431"/>
                </a:lnTo>
                <a:cubicBezTo>
                  <a:pt x="45423" y="18181"/>
                  <a:pt x="44709" y="18872"/>
                  <a:pt x="43947" y="19515"/>
                </a:cubicBezTo>
                <a:cubicBezTo>
                  <a:pt x="41495" y="20576"/>
                  <a:pt x="38931" y="21104"/>
                  <a:pt x="36362" y="21104"/>
                </a:cubicBezTo>
                <a:cubicBezTo>
                  <a:pt x="35675" y="21104"/>
                  <a:pt x="34988" y="21066"/>
                  <a:pt x="34303" y="20991"/>
                </a:cubicBezTo>
                <a:cubicBezTo>
                  <a:pt x="34934" y="20872"/>
                  <a:pt x="35553" y="20681"/>
                  <a:pt x="36184" y="20408"/>
                </a:cubicBezTo>
                <a:cubicBezTo>
                  <a:pt x="36731" y="20170"/>
                  <a:pt x="37386" y="19812"/>
                  <a:pt x="37732" y="19157"/>
                </a:cubicBezTo>
                <a:cubicBezTo>
                  <a:pt x="37827" y="18943"/>
                  <a:pt x="37886" y="18693"/>
                  <a:pt x="37886" y="18455"/>
                </a:cubicBezTo>
                <a:cubicBezTo>
                  <a:pt x="38291" y="18467"/>
                  <a:pt x="38696" y="18491"/>
                  <a:pt x="39101" y="18491"/>
                </a:cubicBezTo>
                <a:cubicBezTo>
                  <a:pt x="41458" y="18491"/>
                  <a:pt x="43839" y="18134"/>
                  <a:pt x="46090" y="17431"/>
                </a:cubicBezTo>
                <a:close/>
                <a:moveTo>
                  <a:pt x="78415" y="5584"/>
                </a:moveTo>
                <a:cubicBezTo>
                  <a:pt x="78475" y="5644"/>
                  <a:pt x="78534" y="5692"/>
                  <a:pt x="78629" y="5703"/>
                </a:cubicBezTo>
                <a:cubicBezTo>
                  <a:pt x="79094" y="5763"/>
                  <a:pt x="79356" y="6406"/>
                  <a:pt x="79344" y="6966"/>
                </a:cubicBezTo>
                <a:cubicBezTo>
                  <a:pt x="79344" y="7144"/>
                  <a:pt x="79296" y="7323"/>
                  <a:pt x="79249" y="7525"/>
                </a:cubicBezTo>
                <a:cubicBezTo>
                  <a:pt x="78475" y="9109"/>
                  <a:pt x="76713" y="10049"/>
                  <a:pt x="74950" y="10883"/>
                </a:cubicBezTo>
                <a:cubicBezTo>
                  <a:pt x="66842" y="14693"/>
                  <a:pt x="58520" y="18324"/>
                  <a:pt x="50197" y="21670"/>
                </a:cubicBezTo>
                <a:cubicBezTo>
                  <a:pt x="50614" y="21229"/>
                  <a:pt x="51019" y="20777"/>
                  <a:pt x="51400" y="20336"/>
                </a:cubicBezTo>
                <a:cubicBezTo>
                  <a:pt x="61032" y="16240"/>
                  <a:pt x="69640" y="11538"/>
                  <a:pt x="78415" y="5584"/>
                </a:cubicBezTo>
                <a:close/>
                <a:moveTo>
                  <a:pt x="43054" y="20217"/>
                </a:moveTo>
                <a:lnTo>
                  <a:pt x="43054" y="20217"/>
                </a:lnTo>
                <a:cubicBezTo>
                  <a:pt x="42601" y="20574"/>
                  <a:pt x="42101" y="20920"/>
                  <a:pt x="41613" y="21229"/>
                </a:cubicBezTo>
                <a:cubicBezTo>
                  <a:pt x="39896" y="21784"/>
                  <a:pt x="38085" y="22066"/>
                  <a:pt x="36278" y="22066"/>
                </a:cubicBezTo>
                <a:cubicBezTo>
                  <a:pt x="35141" y="22066"/>
                  <a:pt x="34006" y="21955"/>
                  <a:pt x="32898" y="21729"/>
                </a:cubicBezTo>
                <a:cubicBezTo>
                  <a:pt x="32862" y="21515"/>
                  <a:pt x="32779" y="21301"/>
                  <a:pt x="32659" y="21134"/>
                </a:cubicBezTo>
                <a:lnTo>
                  <a:pt x="32957" y="21134"/>
                </a:lnTo>
                <a:cubicBezTo>
                  <a:pt x="34064" y="21348"/>
                  <a:pt x="35195" y="21432"/>
                  <a:pt x="36327" y="21432"/>
                </a:cubicBezTo>
                <a:cubicBezTo>
                  <a:pt x="38613" y="21432"/>
                  <a:pt x="40875" y="21039"/>
                  <a:pt x="43054" y="20217"/>
                </a:cubicBezTo>
                <a:close/>
                <a:moveTo>
                  <a:pt x="77903" y="9573"/>
                </a:moveTo>
                <a:cubicBezTo>
                  <a:pt x="75915" y="11692"/>
                  <a:pt x="72998" y="12895"/>
                  <a:pt x="70605" y="13871"/>
                </a:cubicBezTo>
                <a:lnTo>
                  <a:pt x="49245" y="22670"/>
                </a:lnTo>
                <a:cubicBezTo>
                  <a:pt x="49400" y="22503"/>
                  <a:pt x="49566" y="22360"/>
                  <a:pt x="49709" y="22194"/>
                </a:cubicBezTo>
                <a:lnTo>
                  <a:pt x="49757" y="22194"/>
                </a:lnTo>
                <a:cubicBezTo>
                  <a:pt x="49769" y="22194"/>
                  <a:pt x="49804" y="22194"/>
                  <a:pt x="49816" y="22182"/>
                </a:cubicBezTo>
                <a:cubicBezTo>
                  <a:pt x="58317" y="18776"/>
                  <a:pt x="66807" y="15062"/>
                  <a:pt x="75105" y="11168"/>
                </a:cubicBezTo>
                <a:cubicBezTo>
                  <a:pt x="76082" y="10704"/>
                  <a:pt x="77070" y="10216"/>
                  <a:pt x="77903" y="9573"/>
                </a:cubicBezTo>
                <a:close/>
                <a:moveTo>
                  <a:pt x="35731" y="9942"/>
                </a:moveTo>
                <a:cubicBezTo>
                  <a:pt x="36124" y="10085"/>
                  <a:pt x="36529" y="10228"/>
                  <a:pt x="36910" y="10383"/>
                </a:cubicBezTo>
                <a:cubicBezTo>
                  <a:pt x="37553" y="10597"/>
                  <a:pt x="38196" y="10823"/>
                  <a:pt x="38815" y="11049"/>
                </a:cubicBezTo>
                <a:cubicBezTo>
                  <a:pt x="39708" y="11359"/>
                  <a:pt x="40553" y="11609"/>
                  <a:pt x="41339" y="11835"/>
                </a:cubicBezTo>
                <a:cubicBezTo>
                  <a:pt x="41089" y="12490"/>
                  <a:pt x="40482" y="13014"/>
                  <a:pt x="39779" y="13097"/>
                </a:cubicBezTo>
                <a:lnTo>
                  <a:pt x="38886" y="13216"/>
                </a:lnTo>
                <a:lnTo>
                  <a:pt x="39648" y="13716"/>
                </a:lnTo>
                <a:cubicBezTo>
                  <a:pt x="40077" y="13990"/>
                  <a:pt x="40291" y="14669"/>
                  <a:pt x="40089" y="15228"/>
                </a:cubicBezTo>
                <a:cubicBezTo>
                  <a:pt x="39851" y="15943"/>
                  <a:pt x="39196" y="16371"/>
                  <a:pt x="38839" y="16550"/>
                </a:cubicBezTo>
                <a:cubicBezTo>
                  <a:pt x="38243" y="16871"/>
                  <a:pt x="37553" y="17002"/>
                  <a:pt x="36874" y="17145"/>
                </a:cubicBezTo>
                <a:lnTo>
                  <a:pt x="35731" y="17383"/>
                </a:lnTo>
                <a:lnTo>
                  <a:pt x="36612" y="17705"/>
                </a:lnTo>
                <a:cubicBezTo>
                  <a:pt x="36648" y="17741"/>
                  <a:pt x="36684" y="17788"/>
                  <a:pt x="36743" y="17788"/>
                </a:cubicBezTo>
                <a:cubicBezTo>
                  <a:pt x="36791" y="17788"/>
                  <a:pt x="36839" y="17788"/>
                  <a:pt x="36886" y="17800"/>
                </a:cubicBezTo>
                <a:cubicBezTo>
                  <a:pt x="37029" y="17860"/>
                  <a:pt x="37124" y="17991"/>
                  <a:pt x="37160" y="18098"/>
                </a:cubicBezTo>
                <a:cubicBezTo>
                  <a:pt x="37255" y="18336"/>
                  <a:pt x="37243" y="18622"/>
                  <a:pt x="37136" y="18848"/>
                </a:cubicBezTo>
                <a:cubicBezTo>
                  <a:pt x="36898" y="19300"/>
                  <a:pt x="36362" y="19586"/>
                  <a:pt x="35910" y="19777"/>
                </a:cubicBezTo>
                <a:cubicBezTo>
                  <a:pt x="34886" y="20232"/>
                  <a:pt x="33842" y="20462"/>
                  <a:pt x="32846" y="20462"/>
                </a:cubicBezTo>
                <a:cubicBezTo>
                  <a:pt x="32487" y="20462"/>
                  <a:pt x="32134" y="20432"/>
                  <a:pt x="31790" y="20372"/>
                </a:cubicBezTo>
                <a:lnTo>
                  <a:pt x="30409" y="20134"/>
                </a:lnTo>
                <a:lnTo>
                  <a:pt x="31540" y="20967"/>
                </a:lnTo>
                <a:cubicBezTo>
                  <a:pt x="31897" y="21241"/>
                  <a:pt x="32255" y="21551"/>
                  <a:pt x="32243" y="21896"/>
                </a:cubicBezTo>
                <a:cubicBezTo>
                  <a:pt x="32219" y="22086"/>
                  <a:pt x="32088" y="22277"/>
                  <a:pt x="31886" y="22420"/>
                </a:cubicBezTo>
                <a:cubicBezTo>
                  <a:pt x="31647" y="22563"/>
                  <a:pt x="31350" y="22622"/>
                  <a:pt x="31064" y="22670"/>
                </a:cubicBezTo>
                <a:cubicBezTo>
                  <a:pt x="30582" y="22747"/>
                  <a:pt x="30094" y="22784"/>
                  <a:pt x="29604" y="22784"/>
                </a:cubicBezTo>
                <a:cubicBezTo>
                  <a:pt x="27818" y="22784"/>
                  <a:pt x="26020" y="22283"/>
                  <a:pt x="24516" y="21348"/>
                </a:cubicBezTo>
                <a:cubicBezTo>
                  <a:pt x="25099" y="21253"/>
                  <a:pt x="25647" y="21003"/>
                  <a:pt x="26051" y="20586"/>
                </a:cubicBezTo>
                <a:cubicBezTo>
                  <a:pt x="26599" y="20039"/>
                  <a:pt x="26885" y="19241"/>
                  <a:pt x="26837" y="18491"/>
                </a:cubicBezTo>
                <a:lnTo>
                  <a:pt x="26837" y="18491"/>
                </a:lnTo>
                <a:cubicBezTo>
                  <a:pt x="26991" y="18497"/>
                  <a:pt x="27149" y="18502"/>
                  <a:pt x="27309" y="18502"/>
                </a:cubicBezTo>
                <a:cubicBezTo>
                  <a:pt x="27733" y="18502"/>
                  <a:pt x="28173" y="18469"/>
                  <a:pt x="28588" y="18348"/>
                </a:cubicBezTo>
                <a:cubicBezTo>
                  <a:pt x="29421" y="18134"/>
                  <a:pt x="30100" y="17633"/>
                  <a:pt x="30421" y="16979"/>
                </a:cubicBezTo>
                <a:cubicBezTo>
                  <a:pt x="30707" y="16443"/>
                  <a:pt x="30719" y="15824"/>
                  <a:pt x="30528" y="15300"/>
                </a:cubicBezTo>
                <a:lnTo>
                  <a:pt x="30528" y="15300"/>
                </a:lnTo>
                <a:cubicBezTo>
                  <a:pt x="30707" y="15313"/>
                  <a:pt x="30890" y="15321"/>
                  <a:pt x="31076" y="15321"/>
                </a:cubicBezTo>
                <a:cubicBezTo>
                  <a:pt x="31397" y="15321"/>
                  <a:pt x="31723" y="15296"/>
                  <a:pt x="32040" y="15228"/>
                </a:cubicBezTo>
                <a:cubicBezTo>
                  <a:pt x="32921" y="15038"/>
                  <a:pt x="33624" y="14538"/>
                  <a:pt x="33945" y="13871"/>
                </a:cubicBezTo>
                <a:cubicBezTo>
                  <a:pt x="34219" y="13312"/>
                  <a:pt x="34183" y="12657"/>
                  <a:pt x="33910" y="12145"/>
                </a:cubicBezTo>
                <a:cubicBezTo>
                  <a:pt x="34398" y="12038"/>
                  <a:pt x="34862" y="11776"/>
                  <a:pt x="35184" y="11395"/>
                </a:cubicBezTo>
                <a:cubicBezTo>
                  <a:pt x="35529" y="10990"/>
                  <a:pt x="35719" y="10466"/>
                  <a:pt x="35731" y="9942"/>
                </a:cubicBezTo>
                <a:close/>
                <a:moveTo>
                  <a:pt x="40494" y="21896"/>
                </a:moveTo>
                <a:lnTo>
                  <a:pt x="40494" y="21896"/>
                </a:lnTo>
                <a:cubicBezTo>
                  <a:pt x="38577" y="22967"/>
                  <a:pt x="36481" y="23741"/>
                  <a:pt x="34303" y="24146"/>
                </a:cubicBezTo>
                <a:cubicBezTo>
                  <a:pt x="33290" y="24337"/>
                  <a:pt x="32302" y="24432"/>
                  <a:pt x="31350" y="24432"/>
                </a:cubicBezTo>
                <a:cubicBezTo>
                  <a:pt x="29397" y="24432"/>
                  <a:pt x="27671" y="24027"/>
                  <a:pt x="26242" y="23218"/>
                </a:cubicBezTo>
                <a:cubicBezTo>
                  <a:pt x="25873" y="23015"/>
                  <a:pt x="25492" y="22765"/>
                  <a:pt x="25159" y="22467"/>
                </a:cubicBezTo>
                <a:lnTo>
                  <a:pt x="25159" y="22467"/>
                </a:lnTo>
                <a:cubicBezTo>
                  <a:pt x="26528" y="23122"/>
                  <a:pt x="28028" y="23456"/>
                  <a:pt x="29564" y="23456"/>
                </a:cubicBezTo>
                <a:cubicBezTo>
                  <a:pt x="30100" y="23456"/>
                  <a:pt x="30612" y="23420"/>
                  <a:pt x="31147" y="23337"/>
                </a:cubicBezTo>
                <a:cubicBezTo>
                  <a:pt x="31505" y="23277"/>
                  <a:pt x="31886" y="23206"/>
                  <a:pt x="32207" y="23003"/>
                </a:cubicBezTo>
                <a:cubicBezTo>
                  <a:pt x="32576" y="22765"/>
                  <a:pt x="32814" y="22432"/>
                  <a:pt x="32874" y="22075"/>
                </a:cubicBezTo>
                <a:cubicBezTo>
                  <a:pt x="33993" y="22301"/>
                  <a:pt x="35124" y="22408"/>
                  <a:pt x="36267" y="22408"/>
                </a:cubicBezTo>
                <a:cubicBezTo>
                  <a:pt x="37696" y="22408"/>
                  <a:pt x="39113" y="22241"/>
                  <a:pt x="40494" y="21896"/>
                </a:cubicBezTo>
                <a:close/>
                <a:moveTo>
                  <a:pt x="12359" y="2318"/>
                </a:moveTo>
                <a:cubicBezTo>
                  <a:pt x="12621" y="2318"/>
                  <a:pt x="12883" y="2327"/>
                  <a:pt x="13145" y="2346"/>
                </a:cubicBezTo>
                <a:cubicBezTo>
                  <a:pt x="15002" y="2465"/>
                  <a:pt x="16717" y="3501"/>
                  <a:pt x="17693" y="5084"/>
                </a:cubicBezTo>
                <a:cubicBezTo>
                  <a:pt x="17693" y="5096"/>
                  <a:pt x="17717" y="5096"/>
                  <a:pt x="17717" y="5108"/>
                </a:cubicBezTo>
                <a:cubicBezTo>
                  <a:pt x="18312" y="6073"/>
                  <a:pt x="18801" y="7239"/>
                  <a:pt x="19825" y="7728"/>
                </a:cubicBezTo>
                <a:cubicBezTo>
                  <a:pt x="19972" y="7797"/>
                  <a:pt x="20134" y="7852"/>
                  <a:pt x="20296" y="7852"/>
                </a:cubicBezTo>
                <a:cubicBezTo>
                  <a:pt x="20382" y="7852"/>
                  <a:pt x="20468" y="7836"/>
                  <a:pt x="20551" y="7799"/>
                </a:cubicBezTo>
                <a:cubicBezTo>
                  <a:pt x="20777" y="7704"/>
                  <a:pt x="20908" y="7370"/>
                  <a:pt x="20753" y="7192"/>
                </a:cubicBezTo>
                <a:lnTo>
                  <a:pt x="20753" y="7192"/>
                </a:lnTo>
                <a:cubicBezTo>
                  <a:pt x="21387" y="7352"/>
                  <a:pt x="22041" y="7433"/>
                  <a:pt x="22695" y="7433"/>
                </a:cubicBezTo>
                <a:cubicBezTo>
                  <a:pt x="22913" y="7433"/>
                  <a:pt x="23131" y="7424"/>
                  <a:pt x="23349" y="7406"/>
                </a:cubicBezTo>
                <a:cubicBezTo>
                  <a:pt x="23587" y="7382"/>
                  <a:pt x="23861" y="7347"/>
                  <a:pt x="24027" y="7168"/>
                </a:cubicBezTo>
                <a:cubicBezTo>
                  <a:pt x="24325" y="6846"/>
                  <a:pt x="24158" y="6334"/>
                  <a:pt x="23968" y="5930"/>
                </a:cubicBezTo>
                <a:cubicBezTo>
                  <a:pt x="24587" y="5930"/>
                  <a:pt x="25230" y="5930"/>
                  <a:pt x="25837" y="5763"/>
                </a:cubicBezTo>
                <a:cubicBezTo>
                  <a:pt x="26361" y="5620"/>
                  <a:pt x="26790" y="4965"/>
                  <a:pt x="27087" y="4429"/>
                </a:cubicBezTo>
                <a:cubicBezTo>
                  <a:pt x="27266" y="4525"/>
                  <a:pt x="27445" y="4620"/>
                  <a:pt x="27611" y="4739"/>
                </a:cubicBezTo>
                <a:cubicBezTo>
                  <a:pt x="29480" y="5858"/>
                  <a:pt x="31314" y="7120"/>
                  <a:pt x="33088" y="8370"/>
                </a:cubicBezTo>
                <a:cubicBezTo>
                  <a:pt x="31468" y="7912"/>
                  <a:pt x="29807" y="7580"/>
                  <a:pt x="28123" y="7580"/>
                </a:cubicBezTo>
                <a:cubicBezTo>
                  <a:pt x="28012" y="7580"/>
                  <a:pt x="27901" y="7582"/>
                  <a:pt x="27790" y="7585"/>
                </a:cubicBezTo>
                <a:cubicBezTo>
                  <a:pt x="26837" y="7597"/>
                  <a:pt x="24539" y="7835"/>
                  <a:pt x="23813" y="9621"/>
                </a:cubicBezTo>
                <a:cubicBezTo>
                  <a:pt x="23587" y="10168"/>
                  <a:pt x="23575" y="10764"/>
                  <a:pt x="23563" y="11335"/>
                </a:cubicBezTo>
                <a:cubicBezTo>
                  <a:pt x="23563" y="11597"/>
                  <a:pt x="23551" y="11847"/>
                  <a:pt x="23527" y="12109"/>
                </a:cubicBezTo>
                <a:cubicBezTo>
                  <a:pt x="23444" y="12895"/>
                  <a:pt x="23146" y="13633"/>
                  <a:pt x="22813" y="14407"/>
                </a:cubicBezTo>
                <a:cubicBezTo>
                  <a:pt x="22551" y="15050"/>
                  <a:pt x="22277" y="15717"/>
                  <a:pt x="22134" y="16419"/>
                </a:cubicBezTo>
                <a:cubicBezTo>
                  <a:pt x="21563" y="19157"/>
                  <a:pt x="23170" y="22289"/>
                  <a:pt x="25944" y="23837"/>
                </a:cubicBezTo>
                <a:cubicBezTo>
                  <a:pt x="27480" y="24682"/>
                  <a:pt x="29302" y="25111"/>
                  <a:pt x="31374" y="25111"/>
                </a:cubicBezTo>
                <a:cubicBezTo>
                  <a:pt x="32362" y="25111"/>
                  <a:pt x="33398" y="25003"/>
                  <a:pt x="34457" y="24813"/>
                </a:cubicBezTo>
                <a:cubicBezTo>
                  <a:pt x="39720" y="23849"/>
                  <a:pt x="44542" y="20741"/>
                  <a:pt x="47780" y="16467"/>
                </a:cubicBezTo>
                <a:cubicBezTo>
                  <a:pt x="49578" y="16955"/>
                  <a:pt x="51328" y="17205"/>
                  <a:pt x="53031" y="17205"/>
                </a:cubicBezTo>
                <a:lnTo>
                  <a:pt x="53162" y="17205"/>
                </a:lnTo>
                <a:cubicBezTo>
                  <a:pt x="53043" y="17360"/>
                  <a:pt x="52924" y="17491"/>
                  <a:pt x="52805" y="17645"/>
                </a:cubicBezTo>
                <a:cubicBezTo>
                  <a:pt x="50757" y="19324"/>
                  <a:pt x="49090" y="21420"/>
                  <a:pt x="47459" y="23479"/>
                </a:cubicBezTo>
                <a:cubicBezTo>
                  <a:pt x="47435" y="23503"/>
                  <a:pt x="47423" y="23551"/>
                  <a:pt x="47399" y="23599"/>
                </a:cubicBezTo>
                <a:cubicBezTo>
                  <a:pt x="45994" y="24932"/>
                  <a:pt x="44447" y="26242"/>
                  <a:pt x="42792" y="27420"/>
                </a:cubicBezTo>
                <a:cubicBezTo>
                  <a:pt x="39601" y="29671"/>
                  <a:pt x="34576" y="32350"/>
                  <a:pt x="28647" y="32385"/>
                </a:cubicBezTo>
                <a:lnTo>
                  <a:pt x="28528" y="32385"/>
                </a:lnTo>
                <a:cubicBezTo>
                  <a:pt x="23277" y="32385"/>
                  <a:pt x="18253" y="30064"/>
                  <a:pt x="15407" y="26313"/>
                </a:cubicBezTo>
                <a:cubicBezTo>
                  <a:pt x="13812" y="24218"/>
                  <a:pt x="12847" y="21694"/>
                  <a:pt x="11907" y="19253"/>
                </a:cubicBezTo>
                <a:cubicBezTo>
                  <a:pt x="11502" y="18193"/>
                  <a:pt x="11085" y="17110"/>
                  <a:pt x="10609" y="16050"/>
                </a:cubicBezTo>
                <a:cubicBezTo>
                  <a:pt x="9823" y="14252"/>
                  <a:pt x="8645" y="12192"/>
                  <a:pt x="7025" y="10573"/>
                </a:cubicBezTo>
                <a:cubicBezTo>
                  <a:pt x="6787" y="8609"/>
                  <a:pt x="5942" y="6715"/>
                  <a:pt x="4632" y="5239"/>
                </a:cubicBezTo>
                <a:cubicBezTo>
                  <a:pt x="5418" y="4275"/>
                  <a:pt x="6406" y="3429"/>
                  <a:pt x="7513" y="2727"/>
                </a:cubicBezTo>
                <a:lnTo>
                  <a:pt x="7513" y="2727"/>
                </a:lnTo>
                <a:cubicBezTo>
                  <a:pt x="7275" y="3060"/>
                  <a:pt x="7037" y="3429"/>
                  <a:pt x="6823" y="3870"/>
                </a:cubicBezTo>
                <a:cubicBezTo>
                  <a:pt x="8570" y="2814"/>
                  <a:pt x="10463" y="2318"/>
                  <a:pt x="12359" y="2318"/>
                </a:cubicBezTo>
                <a:close/>
                <a:moveTo>
                  <a:pt x="14955" y="0"/>
                </a:moveTo>
                <a:cubicBezTo>
                  <a:pt x="14586" y="0"/>
                  <a:pt x="14217" y="12"/>
                  <a:pt x="13859" y="36"/>
                </a:cubicBezTo>
                <a:cubicBezTo>
                  <a:pt x="9478" y="322"/>
                  <a:pt x="5525" y="2572"/>
                  <a:pt x="3430" y="5787"/>
                </a:cubicBezTo>
                <a:cubicBezTo>
                  <a:pt x="2179" y="6942"/>
                  <a:pt x="1025" y="8216"/>
                  <a:pt x="1" y="9573"/>
                </a:cubicBezTo>
                <a:cubicBezTo>
                  <a:pt x="2191" y="9787"/>
                  <a:pt x="4358" y="10240"/>
                  <a:pt x="6442" y="10930"/>
                </a:cubicBezTo>
                <a:cubicBezTo>
                  <a:pt x="8073" y="12490"/>
                  <a:pt x="9228" y="14538"/>
                  <a:pt x="10014" y="16312"/>
                </a:cubicBezTo>
                <a:cubicBezTo>
                  <a:pt x="10478" y="17348"/>
                  <a:pt x="10895" y="18431"/>
                  <a:pt x="11300" y="19491"/>
                </a:cubicBezTo>
                <a:cubicBezTo>
                  <a:pt x="12252" y="21967"/>
                  <a:pt x="13252" y="24551"/>
                  <a:pt x="14883" y="26718"/>
                </a:cubicBezTo>
                <a:cubicBezTo>
                  <a:pt x="17896" y="30695"/>
                  <a:pt x="23015" y="33052"/>
                  <a:pt x="28552" y="33052"/>
                </a:cubicBezTo>
                <a:lnTo>
                  <a:pt x="28671" y="33052"/>
                </a:lnTo>
                <a:cubicBezTo>
                  <a:pt x="30171" y="33040"/>
                  <a:pt x="31612" y="32873"/>
                  <a:pt x="32981" y="32576"/>
                </a:cubicBezTo>
                <a:lnTo>
                  <a:pt x="32981" y="32576"/>
                </a:lnTo>
                <a:cubicBezTo>
                  <a:pt x="32338" y="33028"/>
                  <a:pt x="31719" y="33445"/>
                  <a:pt x="31064" y="33874"/>
                </a:cubicBezTo>
                <a:cubicBezTo>
                  <a:pt x="29230" y="35100"/>
                  <a:pt x="27361" y="36362"/>
                  <a:pt x="24742" y="38386"/>
                </a:cubicBezTo>
                <a:lnTo>
                  <a:pt x="24694" y="38386"/>
                </a:lnTo>
                <a:cubicBezTo>
                  <a:pt x="24361" y="38386"/>
                  <a:pt x="23968" y="38565"/>
                  <a:pt x="23646" y="38767"/>
                </a:cubicBezTo>
                <a:cubicBezTo>
                  <a:pt x="23544" y="38771"/>
                  <a:pt x="23441" y="38773"/>
                  <a:pt x="23338" y="38773"/>
                </a:cubicBezTo>
                <a:cubicBezTo>
                  <a:pt x="22529" y="38773"/>
                  <a:pt x="21693" y="38656"/>
                  <a:pt x="20848" y="38529"/>
                </a:cubicBezTo>
                <a:cubicBezTo>
                  <a:pt x="19968" y="38408"/>
                  <a:pt x="19072" y="38281"/>
                  <a:pt x="18168" y="38281"/>
                </a:cubicBezTo>
                <a:cubicBezTo>
                  <a:pt x="17911" y="38281"/>
                  <a:pt x="17654" y="38291"/>
                  <a:pt x="17396" y="38315"/>
                </a:cubicBezTo>
                <a:cubicBezTo>
                  <a:pt x="16241" y="38410"/>
                  <a:pt x="15360" y="38850"/>
                  <a:pt x="14872" y="39529"/>
                </a:cubicBezTo>
                <a:cubicBezTo>
                  <a:pt x="14764" y="39684"/>
                  <a:pt x="14800" y="39886"/>
                  <a:pt x="14943" y="39993"/>
                </a:cubicBezTo>
                <a:cubicBezTo>
                  <a:pt x="15002" y="40041"/>
                  <a:pt x="15062" y="40053"/>
                  <a:pt x="15133" y="40053"/>
                </a:cubicBezTo>
                <a:cubicBezTo>
                  <a:pt x="15241" y="40053"/>
                  <a:pt x="15348" y="40005"/>
                  <a:pt x="15407" y="39922"/>
                </a:cubicBezTo>
                <a:cubicBezTo>
                  <a:pt x="15884" y="39243"/>
                  <a:pt x="16777" y="39041"/>
                  <a:pt x="17443" y="38981"/>
                </a:cubicBezTo>
                <a:cubicBezTo>
                  <a:pt x="17684" y="38958"/>
                  <a:pt x="17927" y="38947"/>
                  <a:pt x="18172" y="38947"/>
                </a:cubicBezTo>
                <a:cubicBezTo>
                  <a:pt x="19024" y="38947"/>
                  <a:pt x="19892" y="39073"/>
                  <a:pt x="20753" y="39184"/>
                </a:cubicBezTo>
                <a:cubicBezTo>
                  <a:pt x="21551" y="39303"/>
                  <a:pt x="22372" y="39410"/>
                  <a:pt x="23194" y="39446"/>
                </a:cubicBezTo>
                <a:cubicBezTo>
                  <a:pt x="23206" y="39481"/>
                  <a:pt x="23230" y="39529"/>
                  <a:pt x="23265" y="39565"/>
                </a:cubicBezTo>
                <a:cubicBezTo>
                  <a:pt x="22753" y="39600"/>
                  <a:pt x="22253" y="39624"/>
                  <a:pt x="21718" y="39636"/>
                </a:cubicBezTo>
                <a:cubicBezTo>
                  <a:pt x="21313" y="39648"/>
                  <a:pt x="20932" y="39648"/>
                  <a:pt x="20527" y="39684"/>
                </a:cubicBezTo>
                <a:cubicBezTo>
                  <a:pt x="18729" y="39779"/>
                  <a:pt x="17443" y="40196"/>
                  <a:pt x="16526" y="40994"/>
                </a:cubicBezTo>
                <a:cubicBezTo>
                  <a:pt x="16384" y="41113"/>
                  <a:pt x="16360" y="41315"/>
                  <a:pt x="16479" y="41470"/>
                </a:cubicBezTo>
                <a:cubicBezTo>
                  <a:pt x="16538" y="41541"/>
                  <a:pt x="16634" y="41589"/>
                  <a:pt x="16729" y="41589"/>
                </a:cubicBezTo>
                <a:cubicBezTo>
                  <a:pt x="16800" y="41589"/>
                  <a:pt x="16872" y="41553"/>
                  <a:pt x="16955" y="41505"/>
                </a:cubicBezTo>
                <a:cubicBezTo>
                  <a:pt x="17765" y="40815"/>
                  <a:pt x="18920" y="40458"/>
                  <a:pt x="20575" y="40351"/>
                </a:cubicBezTo>
                <a:lnTo>
                  <a:pt x="21730" y="40303"/>
                </a:lnTo>
                <a:cubicBezTo>
                  <a:pt x="22694" y="40291"/>
                  <a:pt x="23706" y="40255"/>
                  <a:pt x="24682" y="40041"/>
                </a:cubicBezTo>
                <a:cubicBezTo>
                  <a:pt x="24825" y="40005"/>
                  <a:pt x="25289" y="39886"/>
                  <a:pt x="25468" y="39481"/>
                </a:cubicBezTo>
                <a:cubicBezTo>
                  <a:pt x="26182" y="39535"/>
                  <a:pt x="26904" y="39562"/>
                  <a:pt x="27636" y="39562"/>
                </a:cubicBezTo>
                <a:cubicBezTo>
                  <a:pt x="27881" y="39562"/>
                  <a:pt x="28126" y="39559"/>
                  <a:pt x="28373" y="39553"/>
                </a:cubicBezTo>
                <a:cubicBezTo>
                  <a:pt x="28475" y="39553"/>
                  <a:pt x="28575" y="39551"/>
                  <a:pt x="28673" y="39551"/>
                </a:cubicBezTo>
                <a:cubicBezTo>
                  <a:pt x="28918" y="39551"/>
                  <a:pt x="29149" y="39563"/>
                  <a:pt x="29361" y="39648"/>
                </a:cubicBezTo>
                <a:cubicBezTo>
                  <a:pt x="29600" y="39743"/>
                  <a:pt x="29826" y="39958"/>
                  <a:pt x="29826" y="40220"/>
                </a:cubicBezTo>
                <a:cubicBezTo>
                  <a:pt x="29826" y="40398"/>
                  <a:pt x="29981" y="40553"/>
                  <a:pt x="30159" y="40553"/>
                </a:cubicBezTo>
                <a:lnTo>
                  <a:pt x="30171" y="40553"/>
                </a:lnTo>
                <a:cubicBezTo>
                  <a:pt x="30350" y="40553"/>
                  <a:pt x="30493" y="40410"/>
                  <a:pt x="30493" y="40232"/>
                </a:cubicBezTo>
                <a:cubicBezTo>
                  <a:pt x="30504" y="39648"/>
                  <a:pt x="30064" y="39208"/>
                  <a:pt x="29611" y="39041"/>
                </a:cubicBezTo>
                <a:cubicBezTo>
                  <a:pt x="29247" y="38895"/>
                  <a:pt x="28864" y="38886"/>
                  <a:pt x="28495" y="38886"/>
                </a:cubicBezTo>
                <a:cubicBezTo>
                  <a:pt x="28442" y="38886"/>
                  <a:pt x="28390" y="38886"/>
                  <a:pt x="28337" y="38886"/>
                </a:cubicBezTo>
                <a:cubicBezTo>
                  <a:pt x="28124" y="38891"/>
                  <a:pt x="27909" y="38894"/>
                  <a:pt x="27695" y="38894"/>
                </a:cubicBezTo>
                <a:cubicBezTo>
                  <a:pt x="26906" y="38894"/>
                  <a:pt x="26114" y="38861"/>
                  <a:pt x="25337" y="38815"/>
                </a:cubicBezTo>
                <a:cubicBezTo>
                  <a:pt x="27849" y="36886"/>
                  <a:pt x="29671" y="35648"/>
                  <a:pt x="31445" y="34457"/>
                </a:cubicBezTo>
                <a:cubicBezTo>
                  <a:pt x="32481" y="33778"/>
                  <a:pt x="33457" y="33112"/>
                  <a:pt x="34517" y="32361"/>
                </a:cubicBezTo>
                <a:cubicBezTo>
                  <a:pt x="34576" y="32314"/>
                  <a:pt x="34612" y="32254"/>
                  <a:pt x="34636" y="32195"/>
                </a:cubicBezTo>
                <a:cubicBezTo>
                  <a:pt x="36648" y="31611"/>
                  <a:pt x="38470" y="30814"/>
                  <a:pt x="40077" y="29933"/>
                </a:cubicBezTo>
                <a:lnTo>
                  <a:pt x="40077" y="29933"/>
                </a:lnTo>
                <a:cubicBezTo>
                  <a:pt x="37029" y="33576"/>
                  <a:pt x="34064" y="37612"/>
                  <a:pt x="31266" y="41517"/>
                </a:cubicBezTo>
                <a:cubicBezTo>
                  <a:pt x="30945" y="41529"/>
                  <a:pt x="30552" y="41696"/>
                  <a:pt x="30254" y="41898"/>
                </a:cubicBezTo>
                <a:cubicBezTo>
                  <a:pt x="30158" y="41902"/>
                  <a:pt x="30062" y="41904"/>
                  <a:pt x="29966" y="41904"/>
                </a:cubicBezTo>
                <a:cubicBezTo>
                  <a:pt x="29152" y="41904"/>
                  <a:pt x="28319" y="41777"/>
                  <a:pt x="27456" y="41660"/>
                </a:cubicBezTo>
                <a:cubicBezTo>
                  <a:pt x="26565" y="41529"/>
                  <a:pt x="25659" y="41405"/>
                  <a:pt x="24743" y="41405"/>
                </a:cubicBezTo>
                <a:cubicBezTo>
                  <a:pt x="24497" y="41405"/>
                  <a:pt x="24251" y="41414"/>
                  <a:pt x="24004" y="41434"/>
                </a:cubicBezTo>
                <a:cubicBezTo>
                  <a:pt x="22849" y="41541"/>
                  <a:pt x="21968" y="41970"/>
                  <a:pt x="21479" y="42660"/>
                </a:cubicBezTo>
                <a:cubicBezTo>
                  <a:pt x="21372" y="42803"/>
                  <a:pt x="21396" y="43018"/>
                  <a:pt x="21551" y="43125"/>
                </a:cubicBezTo>
                <a:cubicBezTo>
                  <a:pt x="21610" y="43160"/>
                  <a:pt x="21670" y="43184"/>
                  <a:pt x="21741" y="43184"/>
                </a:cubicBezTo>
                <a:cubicBezTo>
                  <a:pt x="21849" y="43184"/>
                  <a:pt x="21956" y="43137"/>
                  <a:pt x="22015" y="43041"/>
                </a:cubicBezTo>
                <a:cubicBezTo>
                  <a:pt x="22492" y="42375"/>
                  <a:pt x="23384" y="42160"/>
                  <a:pt x="24051" y="42113"/>
                </a:cubicBezTo>
                <a:cubicBezTo>
                  <a:pt x="24292" y="42089"/>
                  <a:pt x="24535" y="42079"/>
                  <a:pt x="24779" y="42079"/>
                </a:cubicBezTo>
                <a:cubicBezTo>
                  <a:pt x="25632" y="42079"/>
                  <a:pt x="26498" y="42204"/>
                  <a:pt x="27349" y="42315"/>
                </a:cubicBezTo>
                <a:cubicBezTo>
                  <a:pt x="28159" y="42434"/>
                  <a:pt x="28980" y="42541"/>
                  <a:pt x="29802" y="42565"/>
                </a:cubicBezTo>
                <a:cubicBezTo>
                  <a:pt x="29814" y="42613"/>
                  <a:pt x="29838" y="42660"/>
                  <a:pt x="29873" y="42684"/>
                </a:cubicBezTo>
                <a:cubicBezTo>
                  <a:pt x="29361" y="42732"/>
                  <a:pt x="28861" y="42744"/>
                  <a:pt x="28326" y="42768"/>
                </a:cubicBezTo>
                <a:cubicBezTo>
                  <a:pt x="27921" y="42779"/>
                  <a:pt x="27528" y="42779"/>
                  <a:pt x="27135" y="42803"/>
                </a:cubicBezTo>
                <a:cubicBezTo>
                  <a:pt x="25337" y="42910"/>
                  <a:pt x="24051" y="43327"/>
                  <a:pt x="23123" y="44113"/>
                </a:cubicBezTo>
                <a:cubicBezTo>
                  <a:pt x="22992" y="44232"/>
                  <a:pt x="22968" y="44446"/>
                  <a:pt x="23087" y="44589"/>
                </a:cubicBezTo>
                <a:cubicBezTo>
                  <a:pt x="23146" y="44673"/>
                  <a:pt x="23242" y="44708"/>
                  <a:pt x="23337" y="44708"/>
                </a:cubicBezTo>
                <a:cubicBezTo>
                  <a:pt x="23408" y="44708"/>
                  <a:pt x="23480" y="44684"/>
                  <a:pt x="23563" y="44637"/>
                </a:cubicBezTo>
                <a:cubicBezTo>
                  <a:pt x="24373" y="43934"/>
                  <a:pt x="25528" y="43577"/>
                  <a:pt x="27171" y="43482"/>
                </a:cubicBezTo>
                <a:lnTo>
                  <a:pt x="28337" y="43434"/>
                </a:lnTo>
                <a:cubicBezTo>
                  <a:pt x="29302" y="43422"/>
                  <a:pt x="30314" y="43387"/>
                  <a:pt x="31290" y="43160"/>
                </a:cubicBezTo>
                <a:cubicBezTo>
                  <a:pt x="31433" y="43137"/>
                  <a:pt x="31897" y="43018"/>
                  <a:pt x="32076" y="42613"/>
                </a:cubicBezTo>
                <a:cubicBezTo>
                  <a:pt x="32766" y="42656"/>
                  <a:pt x="33463" y="42687"/>
                  <a:pt x="34170" y="42687"/>
                </a:cubicBezTo>
                <a:cubicBezTo>
                  <a:pt x="34439" y="42687"/>
                  <a:pt x="34709" y="42682"/>
                  <a:pt x="34981" y="42672"/>
                </a:cubicBezTo>
                <a:cubicBezTo>
                  <a:pt x="35041" y="42672"/>
                  <a:pt x="35100" y="42672"/>
                  <a:pt x="35158" y="42672"/>
                </a:cubicBezTo>
                <a:cubicBezTo>
                  <a:pt x="35448" y="42672"/>
                  <a:pt x="35721" y="42680"/>
                  <a:pt x="35969" y="42779"/>
                </a:cubicBezTo>
                <a:cubicBezTo>
                  <a:pt x="36208" y="42863"/>
                  <a:pt x="36434" y="43089"/>
                  <a:pt x="36434" y="43339"/>
                </a:cubicBezTo>
                <a:cubicBezTo>
                  <a:pt x="36434" y="43518"/>
                  <a:pt x="36577" y="43684"/>
                  <a:pt x="36755" y="43684"/>
                </a:cubicBezTo>
                <a:lnTo>
                  <a:pt x="36779" y="43684"/>
                </a:lnTo>
                <a:cubicBezTo>
                  <a:pt x="36958" y="43684"/>
                  <a:pt x="37100" y="43541"/>
                  <a:pt x="37100" y="43363"/>
                </a:cubicBezTo>
                <a:cubicBezTo>
                  <a:pt x="37112" y="42779"/>
                  <a:pt x="36672" y="42327"/>
                  <a:pt x="36219" y="42172"/>
                </a:cubicBezTo>
                <a:cubicBezTo>
                  <a:pt x="35855" y="42026"/>
                  <a:pt x="35472" y="42017"/>
                  <a:pt x="35103" y="42017"/>
                </a:cubicBezTo>
                <a:cubicBezTo>
                  <a:pt x="35050" y="42017"/>
                  <a:pt x="34998" y="42017"/>
                  <a:pt x="34945" y="42017"/>
                </a:cubicBezTo>
                <a:cubicBezTo>
                  <a:pt x="34779" y="42019"/>
                  <a:pt x="34612" y="42020"/>
                  <a:pt x="34445" y="42020"/>
                </a:cubicBezTo>
                <a:cubicBezTo>
                  <a:pt x="33608" y="42020"/>
                  <a:pt x="32767" y="41996"/>
                  <a:pt x="31933" y="41946"/>
                </a:cubicBezTo>
                <a:cubicBezTo>
                  <a:pt x="31921" y="41910"/>
                  <a:pt x="31909" y="41875"/>
                  <a:pt x="31874" y="41839"/>
                </a:cubicBezTo>
                <a:cubicBezTo>
                  <a:pt x="35005" y="37481"/>
                  <a:pt x="38351" y="32957"/>
                  <a:pt x="41780" y="28992"/>
                </a:cubicBezTo>
                <a:cubicBezTo>
                  <a:pt x="41792" y="28980"/>
                  <a:pt x="41803" y="28968"/>
                  <a:pt x="41815" y="28932"/>
                </a:cubicBezTo>
                <a:cubicBezTo>
                  <a:pt x="42315" y="28623"/>
                  <a:pt x="42792" y="28313"/>
                  <a:pt x="43220" y="28004"/>
                </a:cubicBezTo>
                <a:cubicBezTo>
                  <a:pt x="44982" y="26766"/>
                  <a:pt x="46602" y="25361"/>
                  <a:pt x="48090" y="23920"/>
                </a:cubicBezTo>
                <a:lnTo>
                  <a:pt x="70914" y="14514"/>
                </a:lnTo>
                <a:cubicBezTo>
                  <a:pt x="73688" y="13371"/>
                  <a:pt x="77141" y="11954"/>
                  <a:pt x="79177" y="9156"/>
                </a:cubicBezTo>
                <a:cubicBezTo>
                  <a:pt x="79761" y="8370"/>
                  <a:pt x="80023" y="7680"/>
                  <a:pt x="80058" y="7013"/>
                </a:cubicBezTo>
                <a:cubicBezTo>
                  <a:pt x="80023" y="6311"/>
                  <a:pt x="79761" y="5561"/>
                  <a:pt x="79213" y="5215"/>
                </a:cubicBezTo>
                <a:cubicBezTo>
                  <a:pt x="79522" y="4799"/>
                  <a:pt x="79772" y="4429"/>
                  <a:pt x="79451" y="3870"/>
                </a:cubicBezTo>
                <a:cubicBezTo>
                  <a:pt x="79177" y="3429"/>
                  <a:pt x="78653" y="3179"/>
                  <a:pt x="78058" y="3179"/>
                </a:cubicBezTo>
                <a:cubicBezTo>
                  <a:pt x="77927" y="3179"/>
                  <a:pt x="77796" y="3191"/>
                  <a:pt x="77665" y="3215"/>
                </a:cubicBezTo>
                <a:cubicBezTo>
                  <a:pt x="77070" y="3334"/>
                  <a:pt x="76570" y="3679"/>
                  <a:pt x="76093" y="4001"/>
                </a:cubicBezTo>
                <a:cubicBezTo>
                  <a:pt x="70617" y="7799"/>
                  <a:pt x="64794" y="11216"/>
                  <a:pt x="58806" y="14121"/>
                </a:cubicBezTo>
                <a:lnTo>
                  <a:pt x="58282" y="14383"/>
                </a:lnTo>
                <a:cubicBezTo>
                  <a:pt x="56972" y="15014"/>
                  <a:pt x="55615" y="15681"/>
                  <a:pt x="54365" y="16479"/>
                </a:cubicBezTo>
                <a:lnTo>
                  <a:pt x="53841" y="16514"/>
                </a:lnTo>
                <a:cubicBezTo>
                  <a:pt x="53567" y="16526"/>
                  <a:pt x="53293" y="16526"/>
                  <a:pt x="53019" y="16526"/>
                </a:cubicBezTo>
                <a:cubicBezTo>
                  <a:pt x="51448" y="16526"/>
                  <a:pt x="49840" y="16300"/>
                  <a:pt x="48173" y="15871"/>
                </a:cubicBezTo>
                <a:cubicBezTo>
                  <a:pt x="49126" y="14502"/>
                  <a:pt x="49935" y="13026"/>
                  <a:pt x="50543" y="11478"/>
                </a:cubicBezTo>
                <a:lnTo>
                  <a:pt x="50840" y="10728"/>
                </a:lnTo>
                <a:lnTo>
                  <a:pt x="50840" y="10728"/>
                </a:lnTo>
                <a:lnTo>
                  <a:pt x="50114" y="11061"/>
                </a:lnTo>
                <a:cubicBezTo>
                  <a:pt x="48911" y="11585"/>
                  <a:pt x="47554" y="11847"/>
                  <a:pt x="46066" y="11847"/>
                </a:cubicBezTo>
                <a:cubicBezTo>
                  <a:pt x="44066" y="11847"/>
                  <a:pt x="41839" y="11407"/>
                  <a:pt x="39065" y="10430"/>
                </a:cubicBezTo>
                <a:cubicBezTo>
                  <a:pt x="38446" y="10216"/>
                  <a:pt x="37815" y="9990"/>
                  <a:pt x="37184" y="9752"/>
                </a:cubicBezTo>
                <a:cubicBezTo>
                  <a:pt x="36529" y="9513"/>
                  <a:pt x="35886" y="9275"/>
                  <a:pt x="35219" y="9049"/>
                </a:cubicBezTo>
                <a:lnTo>
                  <a:pt x="34183" y="8335"/>
                </a:lnTo>
                <a:cubicBezTo>
                  <a:pt x="32183" y="6918"/>
                  <a:pt x="30100" y="5453"/>
                  <a:pt x="27956" y="4168"/>
                </a:cubicBezTo>
                <a:cubicBezTo>
                  <a:pt x="23230" y="1358"/>
                  <a:pt x="18991" y="0"/>
                  <a:pt x="149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rgbClr val="0070C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" name="Google Shape;409;p35">
            <a:extLst>
              <a:ext uri="{FF2B5EF4-FFF2-40B4-BE49-F238E27FC236}">
                <a16:creationId xmlns:a16="http://schemas.microsoft.com/office/drawing/2014/main" id="{69725AB7-FBC3-6C6F-8AFC-6C51608D1164}"/>
              </a:ext>
            </a:extLst>
          </p:cNvPr>
          <p:cNvSpPr/>
          <p:nvPr/>
        </p:nvSpPr>
        <p:spPr>
          <a:xfrm>
            <a:off x="388620" y="-92375"/>
            <a:ext cx="459947" cy="35145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2">
          <a:extLst>
            <a:ext uri="{FF2B5EF4-FFF2-40B4-BE49-F238E27FC236}">
              <a16:creationId xmlns:a16="http://schemas.microsoft.com/office/drawing/2014/main" id="{925D599C-D2D0-BF44-4C77-DE8A7C2CB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3" name="Google Shape;8503;p38">
            <a:extLst>
              <a:ext uri="{FF2B5EF4-FFF2-40B4-BE49-F238E27FC236}">
                <a16:creationId xmlns:a16="http://schemas.microsoft.com/office/drawing/2014/main" id="{D54A6D19-9812-F7B5-EFC2-7A0DEE48FD4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6">
            <a:off x="7079812" y="12756"/>
            <a:ext cx="2022069" cy="197241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504" name="Google Shape;8504;p38">
            <a:extLst>
              <a:ext uri="{FF2B5EF4-FFF2-40B4-BE49-F238E27FC236}">
                <a16:creationId xmlns:a16="http://schemas.microsoft.com/office/drawing/2014/main" id="{1476C271-91EC-1452-E8B0-03F8FBC799F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99996">
            <a:off x="6653765" y="531070"/>
            <a:ext cx="2874149" cy="27984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505" name="Google Shape;8505;p38">
            <a:extLst>
              <a:ext uri="{FF2B5EF4-FFF2-40B4-BE49-F238E27FC236}">
                <a16:creationId xmlns:a16="http://schemas.microsoft.com/office/drawing/2014/main" id="{05621E6E-0B2A-B18C-85B3-C141C545A3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sp>
        <p:nvSpPr>
          <p:cNvPr id="8506" name="Google Shape;8506;p38">
            <a:extLst>
              <a:ext uri="{FF2B5EF4-FFF2-40B4-BE49-F238E27FC236}">
                <a16:creationId xmlns:a16="http://schemas.microsoft.com/office/drawing/2014/main" id="{8F2394D4-C3AC-0767-F027-131A9939DA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8682" y="1559812"/>
            <a:ext cx="5114693" cy="1299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</a:rPr>
              <a:t>Evaluation Complexity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</a:rPr>
              <a:t>Integration</a:t>
            </a:r>
            <a:endParaRPr sz="1800" b="1" dirty="0">
              <a:solidFill>
                <a:schemeClr val="tx1"/>
              </a:solidFill>
            </a:endParaRPr>
          </a:p>
        </p:txBody>
      </p:sp>
      <p:pic>
        <p:nvPicPr>
          <p:cNvPr id="8507" name="Google Shape;8507;p38">
            <a:extLst>
              <a:ext uri="{FF2B5EF4-FFF2-40B4-BE49-F238E27FC236}">
                <a16:creationId xmlns:a16="http://schemas.microsoft.com/office/drawing/2014/main" id="{55B32493-7A3E-E733-5C85-E971571DA9F1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12" r="12"/>
          <a:stretch/>
        </p:blipFill>
        <p:spPr>
          <a:prstGeom prst="rect">
            <a:avLst/>
          </a:prstGeom>
        </p:spPr>
      </p:pic>
      <p:sp>
        <p:nvSpPr>
          <p:cNvPr id="8508" name="Google Shape;8508;p38">
            <a:extLst>
              <a:ext uri="{FF2B5EF4-FFF2-40B4-BE49-F238E27FC236}">
                <a16:creationId xmlns:a16="http://schemas.microsoft.com/office/drawing/2014/main" id="{DC718B1D-92DC-5AA9-9888-6A5B0D2BE20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115300" y="3621088"/>
            <a:ext cx="1028700" cy="63658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Jean-François Millet </a:t>
            </a:r>
            <a:r>
              <a:rPr lang="en" sz="800"/>
              <a:t>Calling Home the Cows, c. 1866</a:t>
            </a:r>
            <a:endParaRPr sz="8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" name="Google Shape;363;p35">
            <a:extLst>
              <a:ext uri="{FF2B5EF4-FFF2-40B4-BE49-F238E27FC236}">
                <a16:creationId xmlns:a16="http://schemas.microsoft.com/office/drawing/2014/main" id="{347CAC32-BF0B-6F27-2216-B52AB7C64B63}"/>
              </a:ext>
            </a:extLst>
          </p:cNvPr>
          <p:cNvSpPr/>
          <p:nvPr/>
        </p:nvSpPr>
        <p:spPr>
          <a:xfrm rot="21345841" flipH="1">
            <a:off x="19570" y="4645152"/>
            <a:ext cx="1016123" cy="567454"/>
          </a:xfrm>
          <a:custGeom>
            <a:avLst/>
            <a:gdLst/>
            <a:ahLst/>
            <a:cxnLst/>
            <a:rect l="l" t="t" r="r" b="b"/>
            <a:pathLst>
              <a:path w="80059" h="44709" extrusionOk="0">
                <a:moveTo>
                  <a:pt x="49626" y="11942"/>
                </a:moveTo>
                <a:lnTo>
                  <a:pt x="49400" y="12430"/>
                </a:lnTo>
                <a:cubicBezTo>
                  <a:pt x="47404" y="13201"/>
                  <a:pt x="45246" y="13598"/>
                  <a:pt x="43094" y="13598"/>
                </a:cubicBezTo>
                <a:cubicBezTo>
                  <a:pt x="42319" y="13598"/>
                  <a:pt x="41545" y="13546"/>
                  <a:pt x="40780" y="13443"/>
                </a:cubicBezTo>
                <a:cubicBezTo>
                  <a:pt x="41351" y="13133"/>
                  <a:pt x="41803" y="12597"/>
                  <a:pt x="42018" y="11966"/>
                </a:cubicBezTo>
                <a:cubicBezTo>
                  <a:pt x="43494" y="12311"/>
                  <a:pt x="44816" y="12490"/>
                  <a:pt x="46054" y="12490"/>
                </a:cubicBezTo>
                <a:cubicBezTo>
                  <a:pt x="46092" y="12490"/>
                  <a:pt x="46129" y="12491"/>
                  <a:pt x="46166" y="12491"/>
                </a:cubicBezTo>
                <a:cubicBezTo>
                  <a:pt x="47398" y="12491"/>
                  <a:pt x="48551" y="12301"/>
                  <a:pt x="49626" y="11942"/>
                </a:cubicBezTo>
                <a:close/>
                <a:moveTo>
                  <a:pt x="49185" y="12847"/>
                </a:moveTo>
                <a:cubicBezTo>
                  <a:pt x="49054" y="13145"/>
                  <a:pt x="48923" y="13395"/>
                  <a:pt x="48769" y="13657"/>
                </a:cubicBezTo>
                <a:cubicBezTo>
                  <a:pt x="47225" y="14283"/>
                  <a:pt x="45570" y="14598"/>
                  <a:pt x="43912" y="14598"/>
                </a:cubicBezTo>
                <a:cubicBezTo>
                  <a:pt x="42860" y="14598"/>
                  <a:pt x="41806" y="14471"/>
                  <a:pt x="40780" y="14216"/>
                </a:cubicBezTo>
                <a:cubicBezTo>
                  <a:pt x="40732" y="14050"/>
                  <a:pt x="40672" y="13907"/>
                  <a:pt x="40601" y="13752"/>
                </a:cubicBezTo>
                <a:lnTo>
                  <a:pt x="40601" y="13752"/>
                </a:lnTo>
                <a:cubicBezTo>
                  <a:pt x="41411" y="13871"/>
                  <a:pt x="42244" y="13919"/>
                  <a:pt x="43054" y="13919"/>
                </a:cubicBezTo>
                <a:cubicBezTo>
                  <a:pt x="45137" y="13919"/>
                  <a:pt x="47245" y="13562"/>
                  <a:pt x="49185" y="12847"/>
                </a:cubicBezTo>
                <a:close/>
                <a:moveTo>
                  <a:pt x="48507" y="14133"/>
                </a:moveTo>
                <a:lnTo>
                  <a:pt x="48507" y="14133"/>
                </a:lnTo>
                <a:cubicBezTo>
                  <a:pt x="48269" y="14550"/>
                  <a:pt x="47995" y="14943"/>
                  <a:pt x="47733" y="15347"/>
                </a:cubicBezTo>
                <a:cubicBezTo>
                  <a:pt x="44914" y="16791"/>
                  <a:pt x="41760" y="17540"/>
                  <a:pt x="38498" y="17540"/>
                </a:cubicBezTo>
                <a:cubicBezTo>
                  <a:pt x="38397" y="17540"/>
                  <a:pt x="38297" y="17540"/>
                  <a:pt x="38196" y="17538"/>
                </a:cubicBezTo>
                <a:cubicBezTo>
                  <a:pt x="38517" y="17443"/>
                  <a:pt x="38851" y="17324"/>
                  <a:pt x="39160" y="17169"/>
                </a:cubicBezTo>
                <a:cubicBezTo>
                  <a:pt x="39958" y="16752"/>
                  <a:pt x="40529" y="16133"/>
                  <a:pt x="40744" y="15443"/>
                </a:cubicBezTo>
                <a:cubicBezTo>
                  <a:pt x="40839" y="15157"/>
                  <a:pt x="40875" y="14871"/>
                  <a:pt x="40839" y="14585"/>
                </a:cubicBezTo>
                <a:lnTo>
                  <a:pt x="40839" y="14585"/>
                </a:lnTo>
                <a:cubicBezTo>
                  <a:pt x="41839" y="14824"/>
                  <a:pt x="42863" y="14943"/>
                  <a:pt x="43887" y="14943"/>
                </a:cubicBezTo>
                <a:cubicBezTo>
                  <a:pt x="45471" y="14943"/>
                  <a:pt x="47030" y="14669"/>
                  <a:pt x="48507" y="14133"/>
                </a:cubicBezTo>
                <a:close/>
                <a:moveTo>
                  <a:pt x="47340" y="15919"/>
                </a:moveTo>
                <a:lnTo>
                  <a:pt x="47340" y="15919"/>
                </a:lnTo>
                <a:cubicBezTo>
                  <a:pt x="47066" y="16276"/>
                  <a:pt x="46792" y="16610"/>
                  <a:pt x="46506" y="16943"/>
                </a:cubicBezTo>
                <a:cubicBezTo>
                  <a:pt x="44106" y="17740"/>
                  <a:pt x="41544" y="18150"/>
                  <a:pt x="39007" y="18150"/>
                </a:cubicBezTo>
                <a:cubicBezTo>
                  <a:pt x="38625" y="18150"/>
                  <a:pt x="38243" y="18140"/>
                  <a:pt x="37862" y="18122"/>
                </a:cubicBezTo>
                <a:cubicBezTo>
                  <a:pt x="37851" y="18026"/>
                  <a:pt x="37815" y="17943"/>
                  <a:pt x="37791" y="17860"/>
                </a:cubicBezTo>
                <a:lnTo>
                  <a:pt x="37791" y="17848"/>
                </a:lnTo>
                <a:cubicBezTo>
                  <a:pt x="38029" y="17860"/>
                  <a:pt x="38267" y="17860"/>
                  <a:pt x="38505" y="17860"/>
                </a:cubicBezTo>
                <a:cubicBezTo>
                  <a:pt x="41613" y="17860"/>
                  <a:pt x="44625" y="17193"/>
                  <a:pt x="47340" y="15919"/>
                </a:cubicBezTo>
                <a:close/>
                <a:moveTo>
                  <a:pt x="78046" y="3846"/>
                </a:moveTo>
                <a:cubicBezTo>
                  <a:pt x="78332" y="3846"/>
                  <a:pt x="78689" y="3953"/>
                  <a:pt x="78868" y="4227"/>
                </a:cubicBezTo>
                <a:cubicBezTo>
                  <a:pt x="78975" y="4394"/>
                  <a:pt x="78987" y="4418"/>
                  <a:pt x="78629" y="4870"/>
                </a:cubicBezTo>
                <a:cubicBezTo>
                  <a:pt x="78558" y="4953"/>
                  <a:pt x="78475" y="5061"/>
                  <a:pt x="78391" y="5180"/>
                </a:cubicBezTo>
                <a:cubicBezTo>
                  <a:pt x="78391" y="5191"/>
                  <a:pt x="78379" y="5191"/>
                  <a:pt x="78379" y="5215"/>
                </a:cubicBezTo>
                <a:cubicBezTo>
                  <a:pt x="69759" y="11061"/>
                  <a:pt x="61306" y="15717"/>
                  <a:pt x="51900" y="19765"/>
                </a:cubicBezTo>
                <a:cubicBezTo>
                  <a:pt x="52376" y="19205"/>
                  <a:pt x="52841" y="18646"/>
                  <a:pt x="53269" y="18122"/>
                </a:cubicBezTo>
                <a:cubicBezTo>
                  <a:pt x="53591" y="17848"/>
                  <a:pt x="53936" y="17586"/>
                  <a:pt x="54293" y="17324"/>
                </a:cubicBezTo>
                <a:cubicBezTo>
                  <a:pt x="55627" y="16395"/>
                  <a:pt x="57115" y="15681"/>
                  <a:pt x="58567" y="14978"/>
                </a:cubicBezTo>
                <a:lnTo>
                  <a:pt x="59091" y="14716"/>
                </a:lnTo>
                <a:cubicBezTo>
                  <a:pt x="65116" y="11788"/>
                  <a:pt x="70962" y="8370"/>
                  <a:pt x="76474" y="4560"/>
                </a:cubicBezTo>
                <a:cubicBezTo>
                  <a:pt x="76891" y="4275"/>
                  <a:pt x="77320" y="3977"/>
                  <a:pt x="77784" y="3870"/>
                </a:cubicBezTo>
                <a:cubicBezTo>
                  <a:pt x="77867" y="3858"/>
                  <a:pt x="77963" y="3846"/>
                  <a:pt x="78046" y="3846"/>
                </a:cubicBezTo>
                <a:close/>
                <a:moveTo>
                  <a:pt x="28052" y="8192"/>
                </a:moveTo>
                <a:cubicBezTo>
                  <a:pt x="30433" y="8216"/>
                  <a:pt x="32790" y="8894"/>
                  <a:pt x="35076" y="9692"/>
                </a:cubicBezTo>
                <a:cubicBezTo>
                  <a:pt x="35112" y="10144"/>
                  <a:pt x="34981" y="10597"/>
                  <a:pt x="34695" y="10942"/>
                </a:cubicBezTo>
                <a:cubicBezTo>
                  <a:pt x="34376" y="11315"/>
                  <a:pt x="33886" y="11535"/>
                  <a:pt x="33402" y="11535"/>
                </a:cubicBezTo>
                <a:cubicBezTo>
                  <a:pt x="33345" y="11535"/>
                  <a:pt x="33288" y="11532"/>
                  <a:pt x="33231" y="11526"/>
                </a:cubicBezTo>
                <a:lnTo>
                  <a:pt x="31647" y="11347"/>
                </a:lnTo>
                <a:lnTo>
                  <a:pt x="33029" y="12133"/>
                </a:lnTo>
                <a:cubicBezTo>
                  <a:pt x="33505" y="12407"/>
                  <a:pt x="33576" y="13097"/>
                  <a:pt x="33350" y="13562"/>
                </a:cubicBezTo>
                <a:cubicBezTo>
                  <a:pt x="33112" y="14038"/>
                  <a:pt x="32576" y="14407"/>
                  <a:pt x="31909" y="14562"/>
                </a:cubicBezTo>
                <a:cubicBezTo>
                  <a:pt x="31626" y="14619"/>
                  <a:pt x="31333" y="14640"/>
                  <a:pt x="31036" y="14640"/>
                </a:cubicBezTo>
                <a:cubicBezTo>
                  <a:pt x="30660" y="14640"/>
                  <a:pt x="30277" y="14607"/>
                  <a:pt x="29897" y="14574"/>
                </a:cubicBezTo>
                <a:lnTo>
                  <a:pt x="28921" y="14490"/>
                </a:lnTo>
                <a:lnTo>
                  <a:pt x="29647" y="15157"/>
                </a:lnTo>
                <a:cubicBezTo>
                  <a:pt x="30016" y="15502"/>
                  <a:pt x="30100" y="16157"/>
                  <a:pt x="29838" y="16669"/>
                </a:cubicBezTo>
                <a:cubicBezTo>
                  <a:pt x="29588" y="17145"/>
                  <a:pt x="29064" y="17526"/>
                  <a:pt x="28433" y="17705"/>
                </a:cubicBezTo>
                <a:cubicBezTo>
                  <a:pt x="28074" y="17791"/>
                  <a:pt x="27697" y="17822"/>
                  <a:pt x="27328" y="17822"/>
                </a:cubicBezTo>
                <a:cubicBezTo>
                  <a:pt x="27036" y="17822"/>
                  <a:pt x="26749" y="17803"/>
                  <a:pt x="26480" y="17776"/>
                </a:cubicBezTo>
                <a:lnTo>
                  <a:pt x="26016" y="17729"/>
                </a:lnTo>
                <a:lnTo>
                  <a:pt x="26123" y="18181"/>
                </a:lnTo>
                <a:cubicBezTo>
                  <a:pt x="26290" y="18860"/>
                  <a:pt x="26063" y="19610"/>
                  <a:pt x="25575" y="20098"/>
                </a:cubicBezTo>
                <a:cubicBezTo>
                  <a:pt x="25185" y="20479"/>
                  <a:pt x="24643" y="20700"/>
                  <a:pt x="24102" y="20700"/>
                </a:cubicBezTo>
                <a:cubicBezTo>
                  <a:pt x="23949" y="20700"/>
                  <a:pt x="23796" y="20682"/>
                  <a:pt x="23646" y="20646"/>
                </a:cubicBezTo>
                <a:lnTo>
                  <a:pt x="23635" y="20705"/>
                </a:lnTo>
                <a:cubicBezTo>
                  <a:pt x="22861" y="19491"/>
                  <a:pt x="22456" y="18014"/>
                  <a:pt x="22777" y="16514"/>
                </a:cubicBezTo>
                <a:cubicBezTo>
                  <a:pt x="22908" y="15871"/>
                  <a:pt x="23158" y="15264"/>
                  <a:pt x="23432" y="14621"/>
                </a:cubicBezTo>
                <a:cubicBezTo>
                  <a:pt x="23754" y="13835"/>
                  <a:pt x="24099" y="13014"/>
                  <a:pt x="24182" y="12121"/>
                </a:cubicBezTo>
                <a:cubicBezTo>
                  <a:pt x="24218" y="11835"/>
                  <a:pt x="24218" y="11549"/>
                  <a:pt x="24230" y="11287"/>
                </a:cubicBezTo>
                <a:cubicBezTo>
                  <a:pt x="24242" y="10764"/>
                  <a:pt x="24242" y="10264"/>
                  <a:pt x="24420" y="9811"/>
                </a:cubicBezTo>
                <a:cubicBezTo>
                  <a:pt x="25004" y="8394"/>
                  <a:pt x="26968" y="8204"/>
                  <a:pt x="27790" y="8192"/>
                </a:cubicBezTo>
                <a:close/>
                <a:moveTo>
                  <a:pt x="46090" y="17431"/>
                </a:moveTo>
                <a:lnTo>
                  <a:pt x="46090" y="17431"/>
                </a:lnTo>
                <a:cubicBezTo>
                  <a:pt x="45423" y="18181"/>
                  <a:pt x="44709" y="18872"/>
                  <a:pt x="43947" y="19515"/>
                </a:cubicBezTo>
                <a:cubicBezTo>
                  <a:pt x="41495" y="20576"/>
                  <a:pt x="38931" y="21104"/>
                  <a:pt x="36362" y="21104"/>
                </a:cubicBezTo>
                <a:cubicBezTo>
                  <a:pt x="35675" y="21104"/>
                  <a:pt x="34988" y="21066"/>
                  <a:pt x="34303" y="20991"/>
                </a:cubicBezTo>
                <a:cubicBezTo>
                  <a:pt x="34934" y="20872"/>
                  <a:pt x="35553" y="20681"/>
                  <a:pt x="36184" y="20408"/>
                </a:cubicBezTo>
                <a:cubicBezTo>
                  <a:pt x="36731" y="20170"/>
                  <a:pt x="37386" y="19812"/>
                  <a:pt x="37732" y="19157"/>
                </a:cubicBezTo>
                <a:cubicBezTo>
                  <a:pt x="37827" y="18943"/>
                  <a:pt x="37886" y="18693"/>
                  <a:pt x="37886" y="18455"/>
                </a:cubicBezTo>
                <a:cubicBezTo>
                  <a:pt x="38291" y="18467"/>
                  <a:pt x="38696" y="18491"/>
                  <a:pt x="39101" y="18491"/>
                </a:cubicBezTo>
                <a:cubicBezTo>
                  <a:pt x="41458" y="18491"/>
                  <a:pt x="43839" y="18134"/>
                  <a:pt x="46090" y="17431"/>
                </a:cubicBezTo>
                <a:close/>
                <a:moveTo>
                  <a:pt x="78415" y="5584"/>
                </a:moveTo>
                <a:cubicBezTo>
                  <a:pt x="78475" y="5644"/>
                  <a:pt x="78534" y="5692"/>
                  <a:pt x="78629" y="5703"/>
                </a:cubicBezTo>
                <a:cubicBezTo>
                  <a:pt x="79094" y="5763"/>
                  <a:pt x="79356" y="6406"/>
                  <a:pt x="79344" y="6966"/>
                </a:cubicBezTo>
                <a:cubicBezTo>
                  <a:pt x="79344" y="7144"/>
                  <a:pt x="79296" y="7323"/>
                  <a:pt x="79249" y="7525"/>
                </a:cubicBezTo>
                <a:cubicBezTo>
                  <a:pt x="78475" y="9109"/>
                  <a:pt x="76713" y="10049"/>
                  <a:pt x="74950" y="10883"/>
                </a:cubicBezTo>
                <a:cubicBezTo>
                  <a:pt x="66842" y="14693"/>
                  <a:pt x="58520" y="18324"/>
                  <a:pt x="50197" y="21670"/>
                </a:cubicBezTo>
                <a:cubicBezTo>
                  <a:pt x="50614" y="21229"/>
                  <a:pt x="51019" y="20777"/>
                  <a:pt x="51400" y="20336"/>
                </a:cubicBezTo>
                <a:cubicBezTo>
                  <a:pt x="61032" y="16240"/>
                  <a:pt x="69640" y="11538"/>
                  <a:pt x="78415" y="5584"/>
                </a:cubicBezTo>
                <a:close/>
                <a:moveTo>
                  <a:pt x="43054" y="20217"/>
                </a:moveTo>
                <a:lnTo>
                  <a:pt x="43054" y="20217"/>
                </a:lnTo>
                <a:cubicBezTo>
                  <a:pt x="42601" y="20574"/>
                  <a:pt x="42101" y="20920"/>
                  <a:pt x="41613" y="21229"/>
                </a:cubicBezTo>
                <a:cubicBezTo>
                  <a:pt x="39896" y="21784"/>
                  <a:pt x="38085" y="22066"/>
                  <a:pt x="36278" y="22066"/>
                </a:cubicBezTo>
                <a:cubicBezTo>
                  <a:pt x="35141" y="22066"/>
                  <a:pt x="34006" y="21955"/>
                  <a:pt x="32898" y="21729"/>
                </a:cubicBezTo>
                <a:cubicBezTo>
                  <a:pt x="32862" y="21515"/>
                  <a:pt x="32779" y="21301"/>
                  <a:pt x="32659" y="21134"/>
                </a:cubicBezTo>
                <a:lnTo>
                  <a:pt x="32957" y="21134"/>
                </a:lnTo>
                <a:cubicBezTo>
                  <a:pt x="34064" y="21348"/>
                  <a:pt x="35195" y="21432"/>
                  <a:pt x="36327" y="21432"/>
                </a:cubicBezTo>
                <a:cubicBezTo>
                  <a:pt x="38613" y="21432"/>
                  <a:pt x="40875" y="21039"/>
                  <a:pt x="43054" y="20217"/>
                </a:cubicBezTo>
                <a:close/>
                <a:moveTo>
                  <a:pt x="77903" y="9573"/>
                </a:moveTo>
                <a:cubicBezTo>
                  <a:pt x="75915" y="11692"/>
                  <a:pt x="72998" y="12895"/>
                  <a:pt x="70605" y="13871"/>
                </a:cubicBezTo>
                <a:lnTo>
                  <a:pt x="49245" y="22670"/>
                </a:lnTo>
                <a:cubicBezTo>
                  <a:pt x="49400" y="22503"/>
                  <a:pt x="49566" y="22360"/>
                  <a:pt x="49709" y="22194"/>
                </a:cubicBezTo>
                <a:lnTo>
                  <a:pt x="49757" y="22194"/>
                </a:lnTo>
                <a:cubicBezTo>
                  <a:pt x="49769" y="22194"/>
                  <a:pt x="49804" y="22194"/>
                  <a:pt x="49816" y="22182"/>
                </a:cubicBezTo>
                <a:cubicBezTo>
                  <a:pt x="58317" y="18776"/>
                  <a:pt x="66807" y="15062"/>
                  <a:pt x="75105" y="11168"/>
                </a:cubicBezTo>
                <a:cubicBezTo>
                  <a:pt x="76082" y="10704"/>
                  <a:pt x="77070" y="10216"/>
                  <a:pt x="77903" y="9573"/>
                </a:cubicBezTo>
                <a:close/>
                <a:moveTo>
                  <a:pt x="35731" y="9942"/>
                </a:moveTo>
                <a:cubicBezTo>
                  <a:pt x="36124" y="10085"/>
                  <a:pt x="36529" y="10228"/>
                  <a:pt x="36910" y="10383"/>
                </a:cubicBezTo>
                <a:cubicBezTo>
                  <a:pt x="37553" y="10597"/>
                  <a:pt x="38196" y="10823"/>
                  <a:pt x="38815" y="11049"/>
                </a:cubicBezTo>
                <a:cubicBezTo>
                  <a:pt x="39708" y="11359"/>
                  <a:pt x="40553" y="11609"/>
                  <a:pt x="41339" y="11835"/>
                </a:cubicBezTo>
                <a:cubicBezTo>
                  <a:pt x="41089" y="12490"/>
                  <a:pt x="40482" y="13014"/>
                  <a:pt x="39779" y="13097"/>
                </a:cubicBezTo>
                <a:lnTo>
                  <a:pt x="38886" y="13216"/>
                </a:lnTo>
                <a:lnTo>
                  <a:pt x="39648" y="13716"/>
                </a:lnTo>
                <a:cubicBezTo>
                  <a:pt x="40077" y="13990"/>
                  <a:pt x="40291" y="14669"/>
                  <a:pt x="40089" y="15228"/>
                </a:cubicBezTo>
                <a:cubicBezTo>
                  <a:pt x="39851" y="15943"/>
                  <a:pt x="39196" y="16371"/>
                  <a:pt x="38839" y="16550"/>
                </a:cubicBezTo>
                <a:cubicBezTo>
                  <a:pt x="38243" y="16871"/>
                  <a:pt x="37553" y="17002"/>
                  <a:pt x="36874" y="17145"/>
                </a:cubicBezTo>
                <a:lnTo>
                  <a:pt x="35731" y="17383"/>
                </a:lnTo>
                <a:lnTo>
                  <a:pt x="36612" y="17705"/>
                </a:lnTo>
                <a:cubicBezTo>
                  <a:pt x="36648" y="17741"/>
                  <a:pt x="36684" y="17788"/>
                  <a:pt x="36743" y="17788"/>
                </a:cubicBezTo>
                <a:cubicBezTo>
                  <a:pt x="36791" y="17788"/>
                  <a:pt x="36839" y="17788"/>
                  <a:pt x="36886" y="17800"/>
                </a:cubicBezTo>
                <a:cubicBezTo>
                  <a:pt x="37029" y="17860"/>
                  <a:pt x="37124" y="17991"/>
                  <a:pt x="37160" y="18098"/>
                </a:cubicBezTo>
                <a:cubicBezTo>
                  <a:pt x="37255" y="18336"/>
                  <a:pt x="37243" y="18622"/>
                  <a:pt x="37136" y="18848"/>
                </a:cubicBezTo>
                <a:cubicBezTo>
                  <a:pt x="36898" y="19300"/>
                  <a:pt x="36362" y="19586"/>
                  <a:pt x="35910" y="19777"/>
                </a:cubicBezTo>
                <a:cubicBezTo>
                  <a:pt x="34886" y="20232"/>
                  <a:pt x="33842" y="20462"/>
                  <a:pt x="32846" y="20462"/>
                </a:cubicBezTo>
                <a:cubicBezTo>
                  <a:pt x="32487" y="20462"/>
                  <a:pt x="32134" y="20432"/>
                  <a:pt x="31790" y="20372"/>
                </a:cubicBezTo>
                <a:lnTo>
                  <a:pt x="30409" y="20134"/>
                </a:lnTo>
                <a:lnTo>
                  <a:pt x="31540" y="20967"/>
                </a:lnTo>
                <a:cubicBezTo>
                  <a:pt x="31897" y="21241"/>
                  <a:pt x="32255" y="21551"/>
                  <a:pt x="32243" y="21896"/>
                </a:cubicBezTo>
                <a:cubicBezTo>
                  <a:pt x="32219" y="22086"/>
                  <a:pt x="32088" y="22277"/>
                  <a:pt x="31886" y="22420"/>
                </a:cubicBezTo>
                <a:cubicBezTo>
                  <a:pt x="31647" y="22563"/>
                  <a:pt x="31350" y="22622"/>
                  <a:pt x="31064" y="22670"/>
                </a:cubicBezTo>
                <a:cubicBezTo>
                  <a:pt x="30582" y="22747"/>
                  <a:pt x="30094" y="22784"/>
                  <a:pt x="29604" y="22784"/>
                </a:cubicBezTo>
                <a:cubicBezTo>
                  <a:pt x="27818" y="22784"/>
                  <a:pt x="26020" y="22283"/>
                  <a:pt x="24516" y="21348"/>
                </a:cubicBezTo>
                <a:cubicBezTo>
                  <a:pt x="25099" y="21253"/>
                  <a:pt x="25647" y="21003"/>
                  <a:pt x="26051" y="20586"/>
                </a:cubicBezTo>
                <a:cubicBezTo>
                  <a:pt x="26599" y="20039"/>
                  <a:pt x="26885" y="19241"/>
                  <a:pt x="26837" y="18491"/>
                </a:cubicBezTo>
                <a:lnTo>
                  <a:pt x="26837" y="18491"/>
                </a:lnTo>
                <a:cubicBezTo>
                  <a:pt x="26991" y="18497"/>
                  <a:pt x="27149" y="18502"/>
                  <a:pt x="27309" y="18502"/>
                </a:cubicBezTo>
                <a:cubicBezTo>
                  <a:pt x="27733" y="18502"/>
                  <a:pt x="28173" y="18469"/>
                  <a:pt x="28588" y="18348"/>
                </a:cubicBezTo>
                <a:cubicBezTo>
                  <a:pt x="29421" y="18134"/>
                  <a:pt x="30100" y="17633"/>
                  <a:pt x="30421" y="16979"/>
                </a:cubicBezTo>
                <a:cubicBezTo>
                  <a:pt x="30707" y="16443"/>
                  <a:pt x="30719" y="15824"/>
                  <a:pt x="30528" y="15300"/>
                </a:cubicBezTo>
                <a:lnTo>
                  <a:pt x="30528" y="15300"/>
                </a:lnTo>
                <a:cubicBezTo>
                  <a:pt x="30707" y="15313"/>
                  <a:pt x="30890" y="15321"/>
                  <a:pt x="31076" y="15321"/>
                </a:cubicBezTo>
                <a:cubicBezTo>
                  <a:pt x="31397" y="15321"/>
                  <a:pt x="31723" y="15296"/>
                  <a:pt x="32040" y="15228"/>
                </a:cubicBezTo>
                <a:cubicBezTo>
                  <a:pt x="32921" y="15038"/>
                  <a:pt x="33624" y="14538"/>
                  <a:pt x="33945" y="13871"/>
                </a:cubicBezTo>
                <a:cubicBezTo>
                  <a:pt x="34219" y="13312"/>
                  <a:pt x="34183" y="12657"/>
                  <a:pt x="33910" y="12145"/>
                </a:cubicBezTo>
                <a:cubicBezTo>
                  <a:pt x="34398" y="12038"/>
                  <a:pt x="34862" y="11776"/>
                  <a:pt x="35184" y="11395"/>
                </a:cubicBezTo>
                <a:cubicBezTo>
                  <a:pt x="35529" y="10990"/>
                  <a:pt x="35719" y="10466"/>
                  <a:pt x="35731" y="9942"/>
                </a:cubicBezTo>
                <a:close/>
                <a:moveTo>
                  <a:pt x="40494" y="21896"/>
                </a:moveTo>
                <a:lnTo>
                  <a:pt x="40494" y="21896"/>
                </a:lnTo>
                <a:cubicBezTo>
                  <a:pt x="38577" y="22967"/>
                  <a:pt x="36481" y="23741"/>
                  <a:pt x="34303" y="24146"/>
                </a:cubicBezTo>
                <a:cubicBezTo>
                  <a:pt x="33290" y="24337"/>
                  <a:pt x="32302" y="24432"/>
                  <a:pt x="31350" y="24432"/>
                </a:cubicBezTo>
                <a:cubicBezTo>
                  <a:pt x="29397" y="24432"/>
                  <a:pt x="27671" y="24027"/>
                  <a:pt x="26242" y="23218"/>
                </a:cubicBezTo>
                <a:cubicBezTo>
                  <a:pt x="25873" y="23015"/>
                  <a:pt x="25492" y="22765"/>
                  <a:pt x="25159" y="22467"/>
                </a:cubicBezTo>
                <a:lnTo>
                  <a:pt x="25159" y="22467"/>
                </a:lnTo>
                <a:cubicBezTo>
                  <a:pt x="26528" y="23122"/>
                  <a:pt x="28028" y="23456"/>
                  <a:pt x="29564" y="23456"/>
                </a:cubicBezTo>
                <a:cubicBezTo>
                  <a:pt x="30100" y="23456"/>
                  <a:pt x="30612" y="23420"/>
                  <a:pt x="31147" y="23337"/>
                </a:cubicBezTo>
                <a:cubicBezTo>
                  <a:pt x="31505" y="23277"/>
                  <a:pt x="31886" y="23206"/>
                  <a:pt x="32207" y="23003"/>
                </a:cubicBezTo>
                <a:cubicBezTo>
                  <a:pt x="32576" y="22765"/>
                  <a:pt x="32814" y="22432"/>
                  <a:pt x="32874" y="22075"/>
                </a:cubicBezTo>
                <a:cubicBezTo>
                  <a:pt x="33993" y="22301"/>
                  <a:pt x="35124" y="22408"/>
                  <a:pt x="36267" y="22408"/>
                </a:cubicBezTo>
                <a:cubicBezTo>
                  <a:pt x="37696" y="22408"/>
                  <a:pt x="39113" y="22241"/>
                  <a:pt x="40494" y="21896"/>
                </a:cubicBezTo>
                <a:close/>
                <a:moveTo>
                  <a:pt x="12359" y="2318"/>
                </a:moveTo>
                <a:cubicBezTo>
                  <a:pt x="12621" y="2318"/>
                  <a:pt x="12883" y="2327"/>
                  <a:pt x="13145" y="2346"/>
                </a:cubicBezTo>
                <a:cubicBezTo>
                  <a:pt x="15002" y="2465"/>
                  <a:pt x="16717" y="3501"/>
                  <a:pt x="17693" y="5084"/>
                </a:cubicBezTo>
                <a:cubicBezTo>
                  <a:pt x="17693" y="5096"/>
                  <a:pt x="17717" y="5096"/>
                  <a:pt x="17717" y="5108"/>
                </a:cubicBezTo>
                <a:cubicBezTo>
                  <a:pt x="18312" y="6073"/>
                  <a:pt x="18801" y="7239"/>
                  <a:pt x="19825" y="7728"/>
                </a:cubicBezTo>
                <a:cubicBezTo>
                  <a:pt x="19972" y="7797"/>
                  <a:pt x="20134" y="7852"/>
                  <a:pt x="20296" y="7852"/>
                </a:cubicBezTo>
                <a:cubicBezTo>
                  <a:pt x="20382" y="7852"/>
                  <a:pt x="20468" y="7836"/>
                  <a:pt x="20551" y="7799"/>
                </a:cubicBezTo>
                <a:cubicBezTo>
                  <a:pt x="20777" y="7704"/>
                  <a:pt x="20908" y="7370"/>
                  <a:pt x="20753" y="7192"/>
                </a:cubicBezTo>
                <a:lnTo>
                  <a:pt x="20753" y="7192"/>
                </a:lnTo>
                <a:cubicBezTo>
                  <a:pt x="21387" y="7352"/>
                  <a:pt x="22041" y="7433"/>
                  <a:pt x="22695" y="7433"/>
                </a:cubicBezTo>
                <a:cubicBezTo>
                  <a:pt x="22913" y="7433"/>
                  <a:pt x="23131" y="7424"/>
                  <a:pt x="23349" y="7406"/>
                </a:cubicBezTo>
                <a:cubicBezTo>
                  <a:pt x="23587" y="7382"/>
                  <a:pt x="23861" y="7347"/>
                  <a:pt x="24027" y="7168"/>
                </a:cubicBezTo>
                <a:cubicBezTo>
                  <a:pt x="24325" y="6846"/>
                  <a:pt x="24158" y="6334"/>
                  <a:pt x="23968" y="5930"/>
                </a:cubicBezTo>
                <a:cubicBezTo>
                  <a:pt x="24587" y="5930"/>
                  <a:pt x="25230" y="5930"/>
                  <a:pt x="25837" y="5763"/>
                </a:cubicBezTo>
                <a:cubicBezTo>
                  <a:pt x="26361" y="5620"/>
                  <a:pt x="26790" y="4965"/>
                  <a:pt x="27087" y="4429"/>
                </a:cubicBezTo>
                <a:cubicBezTo>
                  <a:pt x="27266" y="4525"/>
                  <a:pt x="27445" y="4620"/>
                  <a:pt x="27611" y="4739"/>
                </a:cubicBezTo>
                <a:cubicBezTo>
                  <a:pt x="29480" y="5858"/>
                  <a:pt x="31314" y="7120"/>
                  <a:pt x="33088" y="8370"/>
                </a:cubicBezTo>
                <a:cubicBezTo>
                  <a:pt x="31468" y="7912"/>
                  <a:pt x="29807" y="7580"/>
                  <a:pt x="28123" y="7580"/>
                </a:cubicBezTo>
                <a:cubicBezTo>
                  <a:pt x="28012" y="7580"/>
                  <a:pt x="27901" y="7582"/>
                  <a:pt x="27790" y="7585"/>
                </a:cubicBezTo>
                <a:cubicBezTo>
                  <a:pt x="26837" y="7597"/>
                  <a:pt x="24539" y="7835"/>
                  <a:pt x="23813" y="9621"/>
                </a:cubicBezTo>
                <a:cubicBezTo>
                  <a:pt x="23587" y="10168"/>
                  <a:pt x="23575" y="10764"/>
                  <a:pt x="23563" y="11335"/>
                </a:cubicBezTo>
                <a:cubicBezTo>
                  <a:pt x="23563" y="11597"/>
                  <a:pt x="23551" y="11847"/>
                  <a:pt x="23527" y="12109"/>
                </a:cubicBezTo>
                <a:cubicBezTo>
                  <a:pt x="23444" y="12895"/>
                  <a:pt x="23146" y="13633"/>
                  <a:pt x="22813" y="14407"/>
                </a:cubicBezTo>
                <a:cubicBezTo>
                  <a:pt x="22551" y="15050"/>
                  <a:pt x="22277" y="15717"/>
                  <a:pt x="22134" y="16419"/>
                </a:cubicBezTo>
                <a:cubicBezTo>
                  <a:pt x="21563" y="19157"/>
                  <a:pt x="23170" y="22289"/>
                  <a:pt x="25944" y="23837"/>
                </a:cubicBezTo>
                <a:cubicBezTo>
                  <a:pt x="27480" y="24682"/>
                  <a:pt x="29302" y="25111"/>
                  <a:pt x="31374" y="25111"/>
                </a:cubicBezTo>
                <a:cubicBezTo>
                  <a:pt x="32362" y="25111"/>
                  <a:pt x="33398" y="25003"/>
                  <a:pt x="34457" y="24813"/>
                </a:cubicBezTo>
                <a:cubicBezTo>
                  <a:pt x="39720" y="23849"/>
                  <a:pt x="44542" y="20741"/>
                  <a:pt x="47780" y="16467"/>
                </a:cubicBezTo>
                <a:cubicBezTo>
                  <a:pt x="49578" y="16955"/>
                  <a:pt x="51328" y="17205"/>
                  <a:pt x="53031" y="17205"/>
                </a:cubicBezTo>
                <a:lnTo>
                  <a:pt x="53162" y="17205"/>
                </a:lnTo>
                <a:cubicBezTo>
                  <a:pt x="53043" y="17360"/>
                  <a:pt x="52924" y="17491"/>
                  <a:pt x="52805" y="17645"/>
                </a:cubicBezTo>
                <a:cubicBezTo>
                  <a:pt x="50757" y="19324"/>
                  <a:pt x="49090" y="21420"/>
                  <a:pt x="47459" y="23479"/>
                </a:cubicBezTo>
                <a:cubicBezTo>
                  <a:pt x="47435" y="23503"/>
                  <a:pt x="47423" y="23551"/>
                  <a:pt x="47399" y="23599"/>
                </a:cubicBezTo>
                <a:cubicBezTo>
                  <a:pt x="45994" y="24932"/>
                  <a:pt x="44447" y="26242"/>
                  <a:pt x="42792" y="27420"/>
                </a:cubicBezTo>
                <a:cubicBezTo>
                  <a:pt x="39601" y="29671"/>
                  <a:pt x="34576" y="32350"/>
                  <a:pt x="28647" y="32385"/>
                </a:cubicBezTo>
                <a:lnTo>
                  <a:pt x="28528" y="32385"/>
                </a:lnTo>
                <a:cubicBezTo>
                  <a:pt x="23277" y="32385"/>
                  <a:pt x="18253" y="30064"/>
                  <a:pt x="15407" y="26313"/>
                </a:cubicBezTo>
                <a:cubicBezTo>
                  <a:pt x="13812" y="24218"/>
                  <a:pt x="12847" y="21694"/>
                  <a:pt x="11907" y="19253"/>
                </a:cubicBezTo>
                <a:cubicBezTo>
                  <a:pt x="11502" y="18193"/>
                  <a:pt x="11085" y="17110"/>
                  <a:pt x="10609" y="16050"/>
                </a:cubicBezTo>
                <a:cubicBezTo>
                  <a:pt x="9823" y="14252"/>
                  <a:pt x="8645" y="12192"/>
                  <a:pt x="7025" y="10573"/>
                </a:cubicBezTo>
                <a:cubicBezTo>
                  <a:pt x="6787" y="8609"/>
                  <a:pt x="5942" y="6715"/>
                  <a:pt x="4632" y="5239"/>
                </a:cubicBezTo>
                <a:cubicBezTo>
                  <a:pt x="5418" y="4275"/>
                  <a:pt x="6406" y="3429"/>
                  <a:pt x="7513" y="2727"/>
                </a:cubicBezTo>
                <a:lnTo>
                  <a:pt x="7513" y="2727"/>
                </a:lnTo>
                <a:cubicBezTo>
                  <a:pt x="7275" y="3060"/>
                  <a:pt x="7037" y="3429"/>
                  <a:pt x="6823" y="3870"/>
                </a:cubicBezTo>
                <a:cubicBezTo>
                  <a:pt x="8570" y="2814"/>
                  <a:pt x="10463" y="2318"/>
                  <a:pt x="12359" y="2318"/>
                </a:cubicBezTo>
                <a:close/>
                <a:moveTo>
                  <a:pt x="14955" y="0"/>
                </a:moveTo>
                <a:cubicBezTo>
                  <a:pt x="14586" y="0"/>
                  <a:pt x="14217" y="12"/>
                  <a:pt x="13859" y="36"/>
                </a:cubicBezTo>
                <a:cubicBezTo>
                  <a:pt x="9478" y="322"/>
                  <a:pt x="5525" y="2572"/>
                  <a:pt x="3430" y="5787"/>
                </a:cubicBezTo>
                <a:cubicBezTo>
                  <a:pt x="2179" y="6942"/>
                  <a:pt x="1025" y="8216"/>
                  <a:pt x="1" y="9573"/>
                </a:cubicBezTo>
                <a:cubicBezTo>
                  <a:pt x="2191" y="9787"/>
                  <a:pt x="4358" y="10240"/>
                  <a:pt x="6442" y="10930"/>
                </a:cubicBezTo>
                <a:cubicBezTo>
                  <a:pt x="8073" y="12490"/>
                  <a:pt x="9228" y="14538"/>
                  <a:pt x="10014" y="16312"/>
                </a:cubicBezTo>
                <a:cubicBezTo>
                  <a:pt x="10478" y="17348"/>
                  <a:pt x="10895" y="18431"/>
                  <a:pt x="11300" y="19491"/>
                </a:cubicBezTo>
                <a:cubicBezTo>
                  <a:pt x="12252" y="21967"/>
                  <a:pt x="13252" y="24551"/>
                  <a:pt x="14883" y="26718"/>
                </a:cubicBezTo>
                <a:cubicBezTo>
                  <a:pt x="17896" y="30695"/>
                  <a:pt x="23015" y="33052"/>
                  <a:pt x="28552" y="33052"/>
                </a:cubicBezTo>
                <a:lnTo>
                  <a:pt x="28671" y="33052"/>
                </a:lnTo>
                <a:cubicBezTo>
                  <a:pt x="30171" y="33040"/>
                  <a:pt x="31612" y="32873"/>
                  <a:pt x="32981" y="32576"/>
                </a:cubicBezTo>
                <a:lnTo>
                  <a:pt x="32981" y="32576"/>
                </a:lnTo>
                <a:cubicBezTo>
                  <a:pt x="32338" y="33028"/>
                  <a:pt x="31719" y="33445"/>
                  <a:pt x="31064" y="33874"/>
                </a:cubicBezTo>
                <a:cubicBezTo>
                  <a:pt x="29230" y="35100"/>
                  <a:pt x="27361" y="36362"/>
                  <a:pt x="24742" y="38386"/>
                </a:cubicBezTo>
                <a:lnTo>
                  <a:pt x="24694" y="38386"/>
                </a:lnTo>
                <a:cubicBezTo>
                  <a:pt x="24361" y="38386"/>
                  <a:pt x="23968" y="38565"/>
                  <a:pt x="23646" y="38767"/>
                </a:cubicBezTo>
                <a:cubicBezTo>
                  <a:pt x="23544" y="38771"/>
                  <a:pt x="23441" y="38773"/>
                  <a:pt x="23338" y="38773"/>
                </a:cubicBezTo>
                <a:cubicBezTo>
                  <a:pt x="22529" y="38773"/>
                  <a:pt x="21693" y="38656"/>
                  <a:pt x="20848" y="38529"/>
                </a:cubicBezTo>
                <a:cubicBezTo>
                  <a:pt x="19968" y="38408"/>
                  <a:pt x="19072" y="38281"/>
                  <a:pt x="18168" y="38281"/>
                </a:cubicBezTo>
                <a:cubicBezTo>
                  <a:pt x="17911" y="38281"/>
                  <a:pt x="17654" y="38291"/>
                  <a:pt x="17396" y="38315"/>
                </a:cubicBezTo>
                <a:cubicBezTo>
                  <a:pt x="16241" y="38410"/>
                  <a:pt x="15360" y="38850"/>
                  <a:pt x="14872" y="39529"/>
                </a:cubicBezTo>
                <a:cubicBezTo>
                  <a:pt x="14764" y="39684"/>
                  <a:pt x="14800" y="39886"/>
                  <a:pt x="14943" y="39993"/>
                </a:cubicBezTo>
                <a:cubicBezTo>
                  <a:pt x="15002" y="40041"/>
                  <a:pt x="15062" y="40053"/>
                  <a:pt x="15133" y="40053"/>
                </a:cubicBezTo>
                <a:cubicBezTo>
                  <a:pt x="15241" y="40053"/>
                  <a:pt x="15348" y="40005"/>
                  <a:pt x="15407" y="39922"/>
                </a:cubicBezTo>
                <a:cubicBezTo>
                  <a:pt x="15884" y="39243"/>
                  <a:pt x="16777" y="39041"/>
                  <a:pt x="17443" y="38981"/>
                </a:cubicBezTo>
                <a:cubicBezTo>
                  <a:pt x="17684" y="38958"/>
                  <a:pt x="17927" y="38947"/>
                  <a:pt x="18172" y="38947"/>
                </a:cubicBezTo>
                <a:cubicBezTo>
                  <a:pt x="19024" y="38947"/>
                  <a:pt x="19892" y="39073"/>
                  <a:pt x="20753" y="39184"/>
                </a:cubicBezTo>
                <a:cubicBezTo>
                  <a:pt x="21551" y="39303"/>
                  <a:pt x="22372" y="39410"/>
                  <a:pt x="23194" y="39446"/>
                </a:cubicBezTo>
                <a:cubicBezTo>
                  <a:pt x="23206" y="39481"/>
                  <a:pt x="23230" y="39529"/>
                  <a:pt x="23265" y="39565"/>
                </a:cubicBezTo>
                <a:cubicBezTo>
                  <a:pt x="22753" y="39600"/>
                  <a:pt x="22253" y="39624"/>
                  <a:pt x="21718" y="39636"/>
                </a:cubicBezTo>
                <a:cubicBezTo>
                  <a:pt x="21313" y="39648"/>
                  <a:pt x="20932" y="39648"/>
                  <a:pt x="20527" y="39684"/>
                </a:cubicBezTo>
                <a:cubicBezTo>
                  <a:pt x="18729" y="39779"/>
                  <a:pt x="17443" y="40196"/>
                  <a:pt x="16526" y="40994"/>
                </a:cubicBezTo>
                <a:cubicBezTo>
                  <a:pt x="16384" y="41113"/>
                  <a:pt x="16360" y="41315"/>
                  <a:pt x="16479" y="41470"/>
                </a:cubicBezTo>
                <a:cubicBezTo>
                  <a:pt x="16538" y="41541"/>
                  <a:pt x="16634" y="41589"/>
                  <a:pt x="16729" y="41589"/>
                </a:cubicBezTo>
                <a:cubicBezTo>
                  <a:pt x="16800" y="41589"/>
                  <a:pt x="16872" y="41553"/>
                  <a:pt x="16955" y="41505"/>
                </a:cubicBezTo>
                <a:cubicBezTo>
                  <a:pt x="17765" y="40815"/>
                  <a:pt x="18920" y="40458"/>
                  <a:pt x="20575" y="40351"/>
                </a:cubicBezTo>
                <a:lnTo>
                  <a:pt x="21730" y="40303"/>
                </a:lnTo>
                <a:cubicBezTo>
                  <a:pt x="22694" y="40291"/>
                  <a:pt x="23706" y="40255"/>
                  <a:pt x="24682" y="40041"/>
                </a:cubicBezTo>
                <a:cubicBezTo>
                  <a:pt x="24825" y="40005"/>
                  <a:pt x="25289" y="39886"/>
                  <a:pt x="25468" y="39481"/>
                </a:cubicBezTo>
                <a:cubicBezTo>
                  <a:pt x="26182" y="39535"/>
                  <a:pt x="26904" y="39562"/>
                  <a:pt x="27636" y="39562"/>
                </a:cubicBezTo>
                <a:cubicBezTo>
                  <a:pt x="27881" y="39562"/>
                  <a:pt x="28126" y="39559"/>
                  <a:pt x="28373" y="39553"/>
                </a:cubicBezTo>
                <a:cubicBezTo>
                  <a:pt x="28475" y="39553"/>
                  <a:pt x="28575" y="39551"/>
                  <a:pt x="28673" y="39551"/>
                </a:cubicBezTo>
                <a:cubicBezTo>
                  <a:pt x="28918" y="39551"/>
                  <a:pt x="29149" y="39563"/>
                  <a:pt x="29361" y="39648"/>
                </a:cubicBezTo>
                <a:cubicBezTo>
                  <a:pt x="29600" y="39743"/>
                  <a:pt x="29826" y="39958"/>
                  <a:pt x="29826" y="40220"/>
                </a:cubicBezTo>
                <a:cubicBezTo>
                  <a:pt x="29826" y="40398"/>
                  <a:pt x="29981" y="40553"/>
                  <a:pt x="30159" y="40553"/>
                </a:cubicBezTo>
                <a:lnTo>
                  <a:pt x="30171" y="40553"/>
                </a:lnTo>
                <a:cubicBezTo>
                  <a:pt x="30350" y="40553"/>
                  <a:pt x="30493" y="40410"/>
                  <a:pt x="30493" y="40232"/>
                </a:cubicBezTo>
                <a:cubicBezTo>
                  <a:pt x="30504" y="39648"/>
                  <a:pt x="30064" y="39208"/>
                  <a:pt x="29611" y="39041"/>
                </a:cubicBezTo>
                <a:cubicBezTo>
                  <a:pt x="29247" y="38895"/>
                  <a:pt x="28864" y="38886"/>
                  <a:pt x="28495" y="38886"/>
                </a:cubicBezTo>
                <a:cubicBezTo>
                  <a:pt x="28442" y="38886"/>
                  <a:pt x="28390" y="38886"/>
                  <a:pt x="28337" y="38886"/>
                </a:cubicBezTo>
                <a:cubicBezTo>
                  <a:pt x="28124" y="38891"/>
                  <a:pt x="27909" y="38894"/>
                  <a:pt x="27695" y="38894"/>
                </a:cubicBezTo>
                <a:cubicBezTo>
                  <a:pt x="26906" y="38894"/>
                  <a:pt x="26114" y="38861"/>
                  <a:pt x="25337" y="38815"/>
                </a:cubicBezTo>
                <a:cubicBezTo>
                  <a:pt x="27849" y="36886"/>
                  <a:pt x="29671" y="35648"/>
                  <a:pt x="31445" y="34457"/>
                </a:cubicBezTo>
                <a:cubicBezTo>
                  <a:pt x="32481" y="33778"/>
                  <a:pt x="33457" y="33112"/>
                  <a:pt x="34517" y="32361"/>
                </a:cubicBezTo>
                <a:cubicBezTo>
                  <a:pt x="34576" y="32314"/>
                  <a:pt x="34612" y="32254"/>
                  <a:pt x="34636" y="32195"/>
                </a:cubicBezTo>
                <a:cubicBezTo>
                  <a:pt x="36648" y="31611"/>
                  <a:pt x="38470" y="30814"/>
                  <a:pt x="40077" y="29933"/>
                </a:cubicBezTo>
                <a:lnTo>
                  <a:pt x="40077" y="29933"/>
                </a:lnTo>
                <a:cubicBezTo>
                  <a:pt x="37029" y="33576"/>
                  <a:pt x="34064" y="37612"/>
                  <a:pt x="31266" y="41517"/>
                </a:cubicBezTo>
                <a:cubicBezTo>
                  <a:pt x="30945" y="41529"/>
                  <a:pt x="30552" y="41696"/>
                  <a:pt x="30254" y="41898"/>
                </a:cubicBezTo>
                <a:cubicBezTo>
                  <a:pt x="30158" y="41902"/>
                  <a:pt x="30062" y="41904"/>
                  <a:pt x="29966" y="41904"/>
                </a:cubicBezTo>
                <a:cubicBezTo>
                  <a:pt x="29152" y="41904"/>
                  <a:pt x="28319" y="41777"/>
                  <a:pt x="27456" y="41660"/>
                </a:cubicBezTo>
                <a:cubicBezTo>
                  <a:pt x="26565" y="41529"/>
                  <a:pt x="25659" y="41405"/>
                  <a:pt x="24743" y="41405"/>
                </a:cubicBezTo>
                <a:cubicBezTo>
                  <a:pt x="24497" y="41405"/>
                  <a:pt x="24251" y="41414"/>
                  <a:pt x="24004" y="41434"/>
                </a:cubicBezTo>
                <a:cubicBezTo>
                  <a:pt x="22849" y="41541"/>
                  <a:pt x="21968" y="41970"/>
                  <a:pt x="21479" y="42660"/>
                </a:cubicBezTo>
                <a:cubicBezTo>
                  <a:pt x="21372" y="42803"/>
                  <a:pt x="21396" y="43018"/>
                  <a:pt x="21551" y="43125"/>
                </a:cubicBezTo>
                <a:cubicBezTo>
                  <a:pt x="21610" y="43160"/>
                  <a:pt x="21670" y="43184"/>
                  <a:pt x="21741" y="43184"/>
                </a:cubicBezTo>
                <a:cubicBezTo>
                  <a:pt x="21849" y="43184"/>
                  <a:pt x="21956" y="43137"/>
                  <a:pt x="22015" y="43041"/>
                </a:cubicBezTo>
                <a:cubicBezTo>
                  <a:pt x="22492" y="42375"/>
                  <a:pt x="23384" y="42160"/>
                  <a:pt x="24051" y="42113"/>
                </a:cubicBezTo>
                <a:cubicBezTo>
                  <a:pt x="24292" y="42089"/>
                  <a:pt x="24535" y="42079"/>
                  <a:pt x="24779" y="42079"/>
                </a:cubicBezTo>
                <a:cubicBezTo>
                  <a:pt x="25632" y="42079"/>
                  <a:pt x="26498" y="42204"/>
                  <a:pt x="27349" y="42315"/>
                </a:cubicBezTo>
                <a:cubicBezTo>
                  <a:pt x="28159" y="42434"/>
                  <a:pt x="28980" y="42541"/>
                  <a:pt x="29802" y="42565"/>
                </a:cubicBezTo>
                <a:cubicBezTo>
                  <a:pt x="29814" y="42613"/>
                  <a:pt x="29838" y="42660"/>
                  <a:pt x="29873" y="42684"/>
                </a:cubicBezTo>
                <a:cubicBezTo>
                  <a:pt x="29361" y="42732"/>
                  <a:pt x="28861" y="42744"/>
                  <a:pt x="28326" y="42768"/>
                </a:cubicBezTo>
                <a:cubicBezTo>
                  <a:pt x="27921" y="42779"/>
                  <a:pt x="27528" y="42779"/>
                  <a:pt x="27135" y="42803"/>
                </a:cubicBezTo>
                <a:cubicBezTo>
                  <a:pt x="25337" y="42910"/>
                  <a:pt x="24051" y="43327"/>
                  <a:pt x="23123" y="44113"/>
                </a:cubicBezTo>
                <a:cubicBezTo>
                  <a:pt x="22992" y="44232"/>
                  <a:pt x="22968" y="44446"/>
                  <a:pt x="23087" y="44589"/>
                </a:cubicBezTo>
                <a:cubicBezTo>
                  <a:pt x="23146" y="44673"/>
                  <a:pt x="23242" y="44708"/>
                  <a:pt x="23337" y="44708"/>
                </a:cubicBezTo>
                <a:cubicBezTo>
                  <a:pt x="23408" y="44708"/>
                  <a:pt x="23480" y="44684"/>
                  <a:pt x="23563" y="44637"/>
                </a:cubicBezTo>
                <a:cubicBezTo>
                  <a:pt x="24373" y="43934"/>
                  <a:pt x="25528" y="43577"/>
                  <a:pt x="27171" y="43482"/>
                </a:cubicBezTo>
                <a:lnTo>
                  <a:pt x="28337" y="43434"/>
                </a:lnTo>
                <a:cubicBezTo>
                  <a:pt x="29302" y="43422"/>
                  <a:pt x="30314" y="43387"/>
                  <a:pt x="31290" y="43160"/>
                </a:cubicBezTo>
                <a:cubicBezTo>
                  <a:pt x="31433" y="43137"/>
                  <a:pt x="31897" y="43018"/>
                  <a:pt x="32076" y="42613"/>
                </a:cubicBezTo>
                <a:cubicBezTo>
                  <a:pt x="32766" y="42656"/>
                  <a:pt x="33463" y="42687"/>
                  <a:pt x="34170" y="42687"/>
                </a:cubicBezTo>
                <a:cubicBezTo>
                  <a:pt x="34439" y="42687"/>
                  <a:pt x="34709" y="42682"/>
                  <a:pt x="34981" y="42672"/>
                </a:cubicBezTo>
                <a:cubicBezTo>
                  <a:pt x="35041" y="42672"/>
                  <a:pt x="35100" y="42672"/>
                  <a:pt x="35158" y="42672"/>
                </a:cubicBezTo>
                <a:cubicBezTo>
                  <a:pt x="35448" y="42672"/>
                  <a:pt x="35721" y="42680"/>
                  <a:pt x="35969" y="42779"/>
                </a:cubicBezTo>
                <a:cubicBezTo>
                  <a:pt x="36208" y="42863"/>
                  <a:pt x="36434" y="43089"/>
                  <a:pt x="36434" y="43339"/>
                </a:cubicBezTo>
                <a:cubicBezTo>
                  <a:pt x="36434" y="43518"/>
                  <a:pt x="36577" y="43684"/>
                  <a:pt x="36755" y="43684"/>
                </a:cubicBezTo>
                <a:lnTo>
                  <a:pt x="36779" y="43684"/>
                </a:lnTo>
                <a:cubicBezTo>
                  <a:pt x="36958" y="43684"/>
                  <a:pt x="37100" y="43541"/>
                  <a:pt x="37100" y="43363"/>
                </a:cubicBezTo>
                <a:cubicBezTo>
                  <a:pt x="37112" y="42779"/>
                  <a:pt x="36672" y="42327"/>
                  <a:pt x="36219" y="42172"/>
                </a:cubicBezTo>
                <a:cubicBezTo>
                  <a:pt x="35855" y="42026"/>
                  <a:pt x="35472" y="42017"/>
                  <a:pt x="35103" y="42017"/>
                </a:cubicBezTo>
                <a:cubicBezTo>
                  <a:pt x="35050" y="42017"/>
                  <a:pt x="34998" y="42017"/>
                  <a:pt x="34945" y="42017"/>
                </a:cubicBezTo>
                <a:cubicBezTo>
                  <a:pt x="34779" y="42019"/>
                  <a:pt x="34612" y="42020"/>
                  <a:pt x="34445" y="42020"/>
                </a:cubicBezTo>
                <a:cubicBezTo>
                  <a:pt x="33608" y="42020"/>
                  <a:pt x="32767" y="41996"/>
                  <a:pt x="31933" y="41946"/>
                </a:cubicBezTo>
                <a:cubicBezTo>
                  <a:pt x="31921" y="41910"/>
                  <a:pt x="31909" y="41875"/>
                  <a:pt x="31874" y="41839"/>
                </a:cubicBezTo>
                <a:cubicBezTo>
                  <a:pt x="35005" y="37481"/>
                  <a:pt x="38351" y="32957"/>
                  <a:pt x="41780" y="28992"/>
                </a:cubicBezTo>
                <a:cubicBezTo>
                  <a:pt x="41792" y="28980"/>
                  <a:pt x="41803" y="28968"/>
                  <a:pt x="41815" y="28932"/>
                </a:cubicBezTo>
                <a:cubicBezTo>
                  <a:pt x="42315" y="28623"/>
                  <a:pt x="42792" y="28313"/>
                  <a:pt x="43220" y="28004"/>
                </a:cubicBezTo>
                <a:cubicBezTo>
                  <a:pt x="44982" y="26766"/>
                  <a:pt x="46602" y="25361"/>
                  <a:pt x="48090" y="23920"/>
                </a:cubicBezTo>
                <a:lnTo>
                  <a:pt x="70914" y="14514"/>
                </a:lnTo>
                <a:cubicBezTo>
                  <a:pt x="73688" y="13371"/>
                  <a:pt x="77141" y="11954"/>
                  <a:pt x="79177" y="9156"/>
                </a:cubicBezTo>
                <a:cubicBezTo>
                  <a:pt x="79761" y="8370"/>
                  <a:pt x="80023" y="7680"/>
                  <a:pt x="80058" y="7013"/>
                </a:cubicBezTo>
                <a:cubicBezTo>
                  <a:pt x="80023" y="6311"/>
                  <a:pt x="79761" y="5561"/>
                  <a:pt x="79213" y="5215"/>
                </a:cubicBezTo>
                <a:cubicBezTo>
                  <a:pt x="79522" y="4799"/>
                  <a:pt x="79772" y="4429"/>
                  <a:pt x="79451" y="3870"/>
                </a:cubicBezTo>
                <a:cubicBezTo>
                  <a:pt x="79177" y="3429"/>
                  <a:pt x="78653" y="3179"/>
                  <a:pt x="78058" y="3179"/>
                </a:cubicBezTo>
                <a:cubicBezTo>
                  <a:pt x="77927" y="3179"/>
                  <a:pt x="77796" y="3191"/>
                  <a:pt x="77665" y="3215"/>
                </a:cubicBezTo>
                <a:cubicBezTo>
                  <a:pt x="77070" y="3334"/>
                  <a:pt x="76570" y="3679"/>
                  <a:pt x="76093" y="4001"/>
                </a:cubicBezTo>
                <a:cubicBezTo>
                  <a:pt x="70617" y="7799"/>
                  <a:pt x="64794" y="11216"/>
                  <a:pt x="58806" y="14121"/>
                </a:cubicBezTo>
                <a:lnTo>
                  <a:pt x="58282" y="14383"/>
                </a:lnTo>
                <a:cubicBezTo>
                  <a:pt x="56972" y="15014"/>
                  <a:pt x="55615" y="15681"/>
                  <a:pt x="54365" y="16479"/>
                </a:cubicBezTo>
                <a:lnTo>
                  <a:pt x="53841" y="16514"/>
                </a:lnTo>
                <a:cubicBezTo>
                  <a:pt x="53567" y="16526"/>
                  <a:pt x="53293" y="16526"/>
                  <a:pt x="53019" y="16526"/>
                </a:cubicBezTo>
                <a:cubicBezTo>
                  <a:pt x="51448" y="16526"/>
                  <a:pt x="49840" y="16300"/>
                  <a:pt x="48173" y="15871"/>
                </a:cubicBezTo>
                <a:cubicBezTo>
                  <a:pt x="49126" y="14502"/>
                  <a:pt x="49935" y="13026"/>
                  <a:pt x="50543" y="11478"/>
                </a:cubicBezTo>
                <a:lnTo>
                  <a:pt x="50840" y="10728"/>
                </a:lnTo>
                <a:lnTo>
                  <a:pt x="50840" y="10728"/>
                </a:lnTo>
                <a:lnTo>
                  <a:pt x="50114" y="11061"/>
                </a:lnTo>
                <a:cubicBezTo>
                  <a:pt x="48911" y="11585"/>
                  <a:pt x="47554" y="11847"/>
                  <a:pt x="46066" y="11847"/>
                </a:cubicBezTo>
                <a:cubicBezTo>
                  <a:pt x="44066" y="11847"/>
                  <a:pt x="41839" y="11407"/>
                  <a:pt x="39065" y="10430"/>
                </a:cubicBezTo>
                <a:cubicBezTo>
                  <a:pt x="38446" y="10216"/>
                  <a:pt x="37815" y="9990"/>
                  <a:pt x="37184" y="9752"/>
                </a:cubicBezTo>
                <a:cubicBezTo>
                  <a:pt x="36529" y="9513"/>
                  <a:pt x="35886" y="9275"/>
                  <a:pt x="35219" y="9049"/>
                </a:cubicBezTo>
                <a:lnTo>
                  <a:pt x="34183" y="8335"/>
                </a:lnTo>
                <a:cubicBezTo>
                  <a:pt x="32183" y="6918"/>
                  <a:pt x="30100" y="5453"/>
                  <a:pt x="27956" y="4168"/>
                </a:cubicBezTo>
                <a:cubicBezTo>
                  <a:pt x="23230" y="1358"/>
                  <a:pt x="18991" y="0"/>
                  <a:pt x="149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rgbClr val="0070C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" name="Google Shape;409;p35">
            <a:extLst>
              <a:ext uri="{FF2B5EF4-FFF2-40B4-BE49-F238E27FC236}">
                <a16:creationId xmlns:a16="http://schemas.microsoft.com/office/drawing/2014/main" id="{F36840BD-D9BB-A01A-5887-B74FFFAB13EF}"/>
              </a:ext>
            </a:extLst>
          </p:cNvPr>
          <p:cNvSpPr/>
          <p:nvPr/>
        </p:nvSpPr>
        <p:spPr>
          <a:xfrm>
            <a:off x="388620" y="-92375"/>
            <a:ext cx="459947" cy="35145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Challenge Stock Illustrations – 415,166 Challenge Stock Illustrations,  Vectors &amp; Clipart - Dreamstime">
            <a:extLst>
              <a:ext uri="{FF2B5EF4-FFF2-40B4-BE49-F238E27FC236}">
                <a16:creationId xmlns:a16="http://schemas.microsoft.com/office/drawing/2014/main" id="{6CDE54BE-3490-EF98-F421-96C8A299D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447" y="2411230"/>
            <a:ext cx="23050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30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2">
          <a:extLst>
            <a:ext uri="{FF2B5EF4-FFF2-40B4-BE49-F238E27FC236}">
              <a16:creationId xmlns:a16="http://schemas.microsoft.com/office/drawing/2014/main" id="{AFDA4A0B-2436-5A8E-CD80-2224168DC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5" name="Google Shape;8505;p38">
            <a:extLst>
              <a:ext uri="{FF2B5EF4-FFF2-40B4-BE49-F238E27FC236}">
                <a16:creationId xmlns:a16="http://schemas.microsoft.com/office/drawing/2014/main" id="{044E5B37-D724-A918-7ECF-DAB97B899E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0391" y="259080"/>
            <a:ext cx="4423218" cy="10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</a:t>
            </a:r>
            <a:endParaRPr dirty="0"/>
          </a:p>
        </p:txBody>
      </p:sp>
      <p:sp>
        <p:nvSpPr>
          <p:cNvPr id="8506" name="Google Shape;8506;p38">
            <a:extLst>
              <a:ext uri="{FF2B5EF4-FFF2-40B4-BE49-F238E27FC236}">
                <a16:creationId xmlns:a16="http://schemas.microsoft.com/office/drawing/2014/main" id="{710CC651-DE82-E3A6-AAC6-9E00B4B610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694480" y="1568616"/>
            <a:ext cx="9398642" cy="1299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Accessibility in Museums for the Visually Impaired</a:t>
            </a:r>
            <a:endParaRPr lang="en-US" sz="1800" b="1" dirty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endParaRPr sz="2400" b="1" dirty="0">
              <a:solidFill>
                <a:schemeClr val="tx1"/>
              </a:solidFill>
            </a:endParaRPr>
          </a:p>
        </p:txBody>
      </p:sp>
      <p:sp>
        <p:nvSpPr>
          <p:cNvPr id="2" name="Google Shape;363;p35">
            <a:extLst>
              <a:ext uri="{FF2B5EF4-FFF2-40B4-BE49-F238E27FC236}">
                <a16:creationId xmlns:a16="http://schemas.microsoft.com/office/drawing/2014/main" id="{4365145F-7947-214F-8804-D9384328A4B0}"/>
              </a:ext>
            </a:extLst>
          </p:cNvPr>
          <p:cNvSpPr/>
          <p:nvPr/>
        </p:nvSpPr>
        <p:spPr>
          <a:xfrm rot="21345841" flipH="1">
            <a:off x="19570" y="4645152"/>
            <a:ext cx="1016123" cy="567454"/>
          </a:xfrm>
          <a:custGeom>
            <a:avLst/>
            <a:gdLst/>
            <a:ahLst/>
            <a:cxnLst/>
            <a:rect l="l" t="t" r="r" b="b"/>
            <a:pathLst>
              <a:path w="80059" h="44709" extrusionOk="0">
                <a:moveTo>
                  <a:pt x="49626" y="11942"/>
                </a:moveTo>
                <a:lnTo>
                  <a:pt x="49400" y="12430"/>
                </a:lnTo>
                <a:cubicBezTo>
                  <a:pt x="47404" y="13201"/>
                  <a:pt x="45246" y="13598"/>
                  <a:pt x="43094" y="13598"/>
                </a:cubicBezTo>
                <a:cubicBezTo>
                  <a:pt x="42319" y="13598"/>
                  <a:pt x="41545" y="13546"/>
                  <a:pt x="40780" y="13443"/>
                </a:cubicBezTo>
                <a:cubicBezTo>
                  <a:pt x="41351" y="13133"/>
                  <a:pt x="41803" y="12597"/>
                  <a:pt x="42018" y="11966"/>
                </a:cubicBezTo>
                <a:cubicBezTo>
                  <a:pt x="43494" y="12311"/>
                  <a:pt x="44816" y="12490"/>
                  <a:pt x="46054" y="12490"/>
                </a:cubicBezTo>
                <a:cubicBezTo>
                  <a:pt x="46092" y="12490"/>
                  <a:pt x="46129" y="12491"/>
                  <a:pt x="46166" y="12491"/>
                </a:cubicBezTo>
                <a:cubicBezTo>
                  <a:pt x="47398" y="12491"/>
                  <a:pt x="48551" y="12301"/>
                  <a:pt x="49626" y="11942"/>
                </a:cubicBezTo>
                <a:close/>
                <a:moveTo>
                  <a:pt x="49185" y="12847"/>
                </a:moveTo>
                <a:cubicBezTo>
                  <a:pt x="49054" y="13145"/>
                  <a:pt x="48923" y="13395"/>
                  <a:pt x="48769" y="13657"/>
                </a:cubicBezTo>
                <a:cubicBezTo>
                  <a:pt x="47225" y="14283"/>
                  <a:pt x="45570" y="14598"/>
                  <a:pt x="43912" y="14598"/>
                </a:cubicBezTo>
                <a:cubicBezTo>
                  <a:pt x="42860" y="14598"/>
                  <a:pt x="41806" y="14471"/>
                  <a:pt x="40780" y="14216"/>
                </a:cubicBezTo>
                <a:cubicBezTo>
                  <a:pt x="40732" y="14050"/>
                  <a:pt x="40672" y="13907"/>
                  <a:pt x="40601" y="13752"/>
                </a:cubicBezTo>
                <a:lnTo>
                  <a:pt x="40601" y="13752"/>
                </a:lnTo>
                <a:cubicBezTo>
                  <a:pt x="41411" y="13871"/>
                  <a:pt x="42244" y="13919"/>
                  <a:pt x="43054" y="13919"/>
                </a:cubicBezTo>
                <a:cubicBezTo>
                  <a:pt x="45137" y="13919"/>
                  <a:pt x="47245" y="13562"/>
                  <a:pt x="49185" y="12847"/>
                </a:cubicBezTo>
                <a:close/>
                <a:moveTo>
                  <a:pt x="48507" y="14133"/>
                </a:moveTo>
                <a:lnTo>
                  <a:pt x="48507" y="14133"/>
                </a:lnTo>
                <a:cubicBezTo>
                  <a:pt x="48269" y="14550"/>
                  <a:pt x="47995" y="14943"/>
                  <a:pt x="47733" y="15347"/>
                </a:cubicBezTo>
                <a:cubicBezTo>
                  <a:pt x="44914" y="16791"/>
                  <a:pt x="41760" y="17540"/>
                  <a:pt x="38498" y="17540"/>
                </a:cubicBezTo>
                <a:cubicBezTo>
                  <a:pt x="38397" y="17540"/>
                  <a:pt x="38297" y="17540"/>
                  <a:pt x="38196" y="17538"/>
                </a:cubicBezTo>
                <a:cubicBezTo>
                  <a:pt x="38517" y="17443"/>
                  <a:pt x="38851" y="17324"/>
                  <a:pt x="39160" y="17169"/>
                </a:cubicBezTo>
                <a:cubicBezTo>
                  <a:pt x="39958" y="16752"/>
                  <a:pt x="40529" y="16133"/>
                  <a:pt x="40744" y="15443"/>
                </a:cubicBezTo>
                <a:cubicBezTo>
                  <a:pt x="40839" y="15157"/>
                  <a:pt x="40875" y="14871"/>
                  <a:pt x="40839" y="14585"/>
                </a:cubicBezTo>
                <a:lnTo>
                  <a:pt x="40839" y="14585"/>
                </a:lnTo>
                <a:cubicBezTo>
                  <a:pt x="41839" y="14824"/>
                  <a:pt x="42863" y="14943"/>
                  <a:pt x="43887" y="14943"/>
                </a:cubicBezTo>
                <a:cubicBezTo>
                  <a:pt x="45471" y="14943"/>
                  <a:pt x="47030" y="14669"/>
                  <a:pt x="48507" y="14133"/>
                </a:cubicBezTo>
                <a:close/>
                <a:moveTo>
                  <a:pt x="47340" y="15919"/>
                </a:moveTo>
                <a:lnTo>
                  <a:pt x="47340" y="15919"/>
                </a:lnTo>
                <a:cubicBezTo>
                  <a:pt x="47066" y="16276"/>
                  <a:pt x="46792" y="16610"/>
                  <a:pt x="46506" y="16943"/>
                </a:cubicBezTo>
                <a:cubicBezTo>
                  <a:pt x="44106" y="17740"/>
                  <a:pt x="41544" y="18150"/>
                  <a:pt x="39007" y="18150"/>
                </a:cubicBezTo>
                <a:cubicBezTo>
                  <a:pt x="38625" y="18150"/>
                  <a:pt x="38243" y="18140"/>
                  <a:pt x="37862" y="18122"/>
                </a:cubicBezTo>
                <a:cubicBezTo>
                  <a:pt x="37851" y="18026"/>
                  <a:pt x="37815" y="17943"/>
                  <a:pt x="37791" y="17860"/>
                </a:cubicBezTo>
                <a:lnTo>
                  <a:pt x="37791" y="17848"/>
                </a:lnTo>
                <a:cubicBezTo>
                  <a:pt x="38029" y="17860"/>
                  <a:pt x="38267" y="17860"/>
                  <a:pt x="38505" y="17860"/>
                </a:cubicBezTo>
                <a:cubicBezTo>
                  <a:pt x="41613" y="17860"/>
                  <a:pt x="44625" y="17193"/>
                  <a:pt x="47340" y="15919"/>
                </a:cubicBezTo>
                <a:close/>
                <a:moveTo>
                  <a:pt x="78046" y="3846"/>
                </a:moveTo>
                <a:cubicBezTo>
                  <a:pt x="78332" y="3846"/>
                  <a:pt x="78689" y="3953"/>
                  <a:pt x="78868" y="4227"/>
                </a:cubicBezTo>
                <a:cubicBezTo>
                  <a:pt x="78975" y="4394"/>
                  <a:pt x="78987" y="4418"/>
                  <a:pt x="78629" y="4870"/>
                </a:cubicBezTo>
                <a:cubicBezTo>
                  <a:pt x="78558" y="4953"/>
                  <a:pt x="78475" y="5061"/>
                  <a:pt x="78391" y="5180"/>
                </a:cubicBezTo>
                <a:cubicBezTo>
                  <a:pt x="78391" y="5191"/>
                  <a:pt x="78379" y="5191"/>
                  <a:pt x="78379" y="5215"/>
                </a:cubicBezTo>
                <a:cubicBezTo>
                  <a:pt x="69759" y="11061"/>
                  <a:pt x="61306" y="15717"/>
                  <a:pt x="51900" y="19765"/>
                </a:cubicBezTo>
                <a:cubicBezTo>
                  <a:pt x="52376" y="19205"/>
                  <a:pt x="52841" y="18646"/>
                  <a:pt x="53269" y="18122"/>
                </a:cubicBezTo>
                <a:cubicBezTo>
                  <a:pt x="53591" y="17848"/>
                  <a:pt x="53936" y="17586"/>
                  <a:pt x="54293" y="17324"/>
                </a:cubicBezTo>
                <a:cubicBezTo>
                  <a:pt x="55627" y="16395"/>
                  <a:pt x="57115" y="15681"/>
                  <a:pt x="58567" y="14978"/>
                </a:cubicBezTo>
                <a:lnTo>
                  <a:pt x="59091" y="14716"/>
                </a:lnTo>
                <a:cubicBezTo>
                  <a:pt x="65116" y="11788"/>
                  <a:pt x="70962" y="8370"/>
                  <a:pt x="76474" y="4560"/>
                </a:cubicBezTo>
                <a:cubicBezTo>
                  <a:pt x="76891" y="4275"/>
                  <a:pt x="77320" y="3977"/>
                  <a:pt x="77784" y="3870"/>
                </a:cubicBezTo>
                <a:cubicBezTo>
                  <a:pt x="77867" y="3858"/>
                  <a:pt x="77963" y="3846"/>
                  <a:pt x="78046" y="3846"/>
                </a:cubicBezTo>
                <a:close/>
                <a:moveTo>
                  <a:pt x="28052" y="8192"/>
                </a:moveTo>
                <a:cubicBezTo>
                  <a:pt x="30433" y="8216"/>
                  <a:pt x="32790" y="8894"/>
                  <a:pt x="35076" y="9692"/>
                </a:cubicBezTo>
                <a:cubicBezTo>
                  <a:pt x="35112" y="10144"/>
                  <a:pt x="34981" y="10597"/>
                  <a:pt x="34695" y="10942"/>
                </a:cubicBezTo>
                <a:cubicBezTo>
                  <a:pt x="34376" y="11315"/>
                  <a:pt x="33886" y="11535"/>
                  <a:pt x="33402" y="11535"/>
                </a:cubicBezTo>
                <a:cubicBezTo>
                  <a:pt x="33345" y="11535"/>
                  <a:pt x="33288" y="11532"/>
                  <a:pt x="33231" y="11526"/>
                </a:cubicBezTo>
                <a:lnTo>
                  <a:pt x="31647" y="11347"/>
                </a:lnTo>
                <a:lnTo>
                  <a:pt x="33029" y="12133"/>
                </a:lnTo>
                <a:cubicBezTo>
                  <a:pt x="33505" y="12407"/>
                  <a:pt x="33576" y="13097"/>
                  <a:pt x="33350" y="13562"/>
                </a:cubicBezTo>
                <a:cubicBezTo>
                  <a:pt x="33112" y="14038"/>
                  <a:pt x="32576" y="14407"/>
                  <a:pt x="31909" y="14562"/>
                </a:cubicBezTo>
                <a:cubicBezTo>
                  <a:pt x="31626" y="14619"/>
                  <a:pt x="31333" y="14640"/>
                  <a:pt x="31036" y="14640"/>
                </a:cubicBezTo>
                <a:cubicBezTo>
                  <a:pt x="30660" y="14640"/>
                  <a:pt x="30277" y="14607"/>
                  <a:pt x="29897" y="14574"/>
                </a:cubicBezTo>
                <a:lnTo>
                  <a:pt x="28921" y="14490"/>
                </a:lnTo>
                <a:lnTo>
                  <a:pt x="29647" y="15157"/>
                </a:lnTo>
                <a:cubicBezTo>
                  <a:pt x="30016" y="15502"/>
                  <a:pt x="30100" y="16157"/>
                  <a:pt x="29838" y="16669"/>
                </a:cubicBezTo>
                <a:cubicBezTo>
                  <a:pt x="29588" y="17145"/>
                  <a:pt x="29064" y="17526"/>
                  <a:pt x="28433" y="17705"/>
                </a:cubicBezTo>
                <a:cubicBezTo>
                  <a:pt x="28074" y="17791"/>
                  <a:pt x="27697" y="17822"/>
                  <a:pt x="27328" y="17822"/>
                </a:cubicBezTo>
                <a:cubicBezTo>
                  <a:pt x="27036" y="17822"/>
                  <a:pt x="26749" y="17803"/>
                  <a:pt x="26480" y="17776"/>
                </a:cubicBezTo>
                <a:lnTo>
                  <a:pt x="26016" y="17729"/>
                </a:lnTo>
                <a:lnTo>
                  <a:pt x="26123" y="18181"/>
                </a:lnTo>
                <a:cubicBezTo>
                  <a:pt x="26290" y="18860"/>
                  <a:pt x="26063" y="19610"/>
                  <a:pt x="25575" y="20098"/>
                </a:cubicBezTo>
                <a:cubicBezTo>
                  <a:pt x="25185" y="20479"/>
                  <a:pt x="24643" y="20700"/>
                  <a:pt x="24102" y="20700"/>
                </a:cubicBezTo>
                <a:cubicBezTo>
                  <a:pt x="23949" y="20700"/>
                  <a:pt x="23796" y="20682"/>
                  <a:pt x="23646" y="20646"/>
                </a:cubicBezTo>
                <a:lnTo>
                  <a:pt x="23635" y="20705"/>
                </a:lnTo>
                <a:cubicBezTo>
                  <a:pt x="22861" y="19491"/>
                  <a:pt x="22456" y="18014"/>
                  <a:pt x="22777" y="16514"/>
                </a:cubicBezTo>
                <a:cubicBezTo>
                  <a:pt x="22908" y="15871"/>
                  <a:pt x="23158" y="15264"/>
                  <a:pt x="23432" y="14621"/>
                </a:cubicBezTo>
                <a:cubicBezTo>
                  <a:pt x="23754" y="13835"/>
                  <a:pt x="24099" y="13014"/>
                  <a:pt x="24182" y="12121"/>
                </a:cubicBezTo>
                <a:cubicBezTo>
                  <a:pt x="24218" y="11835"/>
                  <a:pt x="24218" y="11549"/>
                  <a:pt x="24230" y="11287"/>
                </a:cubicBezTo>
                <a:cubicBezTo>
                  <a:pt x="24242" y="10764"/>
                  <a:pt x="24242" y="10264"/>
                  <a:pt x="24420" y="9811"/>
                </a:cubicBezTo>
                <a:cubicBezTo>
                  <a:pt x="25004" y="8394"/>
                  <a:pt x="26968" y="8204"/>
                  <a:pt x="27790" y="8192"/>
                </a:cubicBezTo>
                <a:close/>
                <a:moveTo>
                  <a:pt x="46090" y="17431"/>
                </a:moveTo>
                <a:lnTo>
                  <a:pt x="46090" y="17431"/>
                </a:lnTo>
                <a:cubicBezTo>
                  <a:pt x="45423" y="18181"/>
                  <a:pt x="44709" y="18872"/>
                  <a:pt x="43947" y="19515"/>
                </a:cubicBezTo>
                <a:cubicBezTo>
                  <a:pt x="41495" y="20576"/>
                  <a:pt x="38931" y="21104"/>
                  <a:pt x="36362" y="21104"/>
                </a:cubicBezTo>
                <a:cubicBezTo>
                  <a:pt x="35675" y="21104"/>
                  <a:pt x="34988" y="21066"/>
                  <a:pt x="34303" y="20991"/>
                </a:cubicBezTo>
                <a:cubicBezTo>
                  <a:pt x="34934" y="20872"/>
                  <a:pt x="35553" y="20681"/>
                  <a:pt x="36184" y="20408"/>
                </a:cubicBezTo>
                <a:cubicBezTo>
                  <a:pt x="36731" y="20170"/>
                  <a:pt x="37386" y="19812"/>
                  <a:pt x="37732" y="19157"/>
                </a:cubicBezTo>
                <a:cubicBezTo>
                  <a:pt x="37827" y="18943"/>
                  <a:pt x="37886" y="18693"/>
                  <a:pt x="37886" y="18455"/>
                </a:cubicBezTo>
                <a:cubicBezTo>
                  <a:pt x="38291" y="18467"/>
                  <a:pt x="38696" y="18491"/>
                  <a:pt x="39101" y="18491"/>
                </a:cubicBezTo>
                <a:cubicBezTo>
                  <a:pt x="41458" y="18491"/>
                  <a:pt x="43839" y="18134"/>
                  <a:pt x="46090" y="17431"/>
                </a:cubicBezTo>
                <a:close/>
                <a:moveTo>
                  <a:pt x="78415" y="5584"/>
                </a:moveTo>
                <a:cubicBezTo>
                  <a:pt x="78475" y="5644"/>
                  <a:pt x="78534" y="5692"/>
                  <a:pt x="78629" y="5703"/>
                </a:cubicBezTo>
                <a:cubicBezTo>
                  <a:pt x="79094" y="5763"/>
                  <a:pt x="79356" y="6406"/>
                  <a:pt x="79344" y="6966"/>
                </a:cubicBezTo>
                <a:cubicBezTo>
                  <a:pt x="79344" y="7144"/>
                  <a:pt x="79296" y="7323"/>
                  <a:pt x="79249" y="7525"/>
                </a:cubicBezTo>
                <a:cubicBezTo>
                  <a:pt x="78475" y="9109"/>
                  <a:pt x="76713" y="10049"/>
                  <a:pt x="74950" y="10883"/>
                </a:cubicBezTo>
                <a:cubicBezTo>
                  <a:pt x="66842" y="14693"/>
                  <a:pt x="58520" y="18324"/>
                  <a:pt x="50197" y="21670"/>
                </a:cubicBezTo>
                <a:cubicBezTo>
                  <a:pt x="50614" y="21229"/>
                  <a:pt x="51019" y="20777"/>
                  <a:pt x="51400" y="20336"/>
                </a:cubicBezTo>
                <a:cubicBezTo>
                  <a:pt x="61032" y="16240"/>
                  <a:pt x="69640" y="11538"/>
                  <a:pt x="78415" y="5584"/>
                </a:cubicBezTo>
                <a:close/>
                <a:moveTo>
                  <a:pt x="43054" y="20217"/>
                </a:moveTo>
                <a:lnTo>
                  <a:pt x="43054" y="20217"/>
                </a:lnTo>
                <a:cubicBezTo>
                  <a:pt x="42601" y="20574"/>
                  <a:pt x="42101" y="20920"/>
                  <a:pt x="41613" y="21229"/>
                </a:cubicBezTo>
                <a:cubicBezTo>
                  <a:pt x="39896" y="21784"/>
                  <a:pt x="38085" y="22066"/>
                  <a:pt x="36278" y="22066"/>
                </a:cubicBezTo>
                <a:cubicBezTo>
                  <a:pt x="35141" y="22066"/>
                  <a:pt x="34006" y="21955"/>
                  <a:pt x="32898" y="21729"/>
                </a:cubicBezTo>
                <a:cubicBezTo>
                  <a:pt x="32862" y="21515"/>
                  <a:pt x="32779" y="21301"/>
                  <a:pt x="32659" y="21134"/>
                </a:cubicBezTo>
                <a:lnTo>
                  <a:pt x="32957" y="21134"/>
                </a:lnTo>
                <a:cubicBezTo>
                  <a:pt x="34064" y="21348"/>
                  <a:pt x="35195" y="21432"/>
                  <a:pt x="36327" y="21432"/>
                </a:cubicBezTo>
                <a:cubicBezTo>
                  <a:pt x="38613" y="21432"/>
                  <a:pt x="40875" y="21039"/>
                  <a:pt x="43054" y="20217"/>
                </a:cubicBezTo>
                <a:close/>
                <a:moveTo>
                  <a:pt x="77903" y="9573"/>
                </a:moveTo>
                <a:cubicBezTo>
                  <a:pt x="75915" y="11692"/>
                  <a:pt x="72998" y="12895"/>
                  <a:pt x="70605" y="13871"/>
                </a:cubicBezTo>
                <a:lnTo>
                  <a:pt x="49245" y="22670"/>
                </a:lnTo>
                <a:cubicBezTo>
                  <a:pt x="49400" y="22503"/>
                  <a:pt x="49566" y="22360"/>
                  <a:pt x="49709" y="22194"/>
                </a:cubicBezTo>
                <a:lnTo>
                  <a:pt x="49757" y="22194"/>
                </a:lnTo>
                <a:cubicBezTo>
                  <a:pt x="49769" y="22194"/>
                  <a:pt x="49804" y="22194"/>
                  <a:pt x="49816" y="22182"/>
                </a:cubicBezTo>
                <a:cubicBezTo>
                  <a:pt x="58317" y="18776"/>
                  <a:pt x="66807" y="15062"/>
                  <a:pt x="75105" y="11168"/>
                </a:cubicBezTo>
                <a:cubicBezTo>
                  <a:pt x="76082" y="10704"/>
                  <a:pt x="77070" y="10216"/>
                  <a:pt x="77903" y="9573"/>
                </a:cubicBezTo>
                <a:close/>
                <a:moveTo>
                  <a:pt x="35731" y="9942"/>
                </a:moveTo>
                <a:cubicBezTo>
                  <a:pt x="36124" y="10085"/>
                  <a:pt x="36529" y="10228"/>
                  <a:pt x="36910" y="10383"/>
                </a:cubicBezTo>
                <a:cubicBezTo>
                  <a:pt x="37553" y="10597"/>
                  <a:pt x="38196" y="10823"/>
                  <a:pt x="38815" y="11049"/>
                </a:cubicBezTo>
                <a:cubicBezTo>
                  <a:pt x="39708" y="11359"/>
                  <a:pt x="40553" y="11609"/>
                  <a:pt x="41339" y="11835"/>
                </a:cubicBezTo>
                <a:cubicBezTo>
                  <a:pt x="41089" y="12490"/>
                  <a:pt x="40482" y="13014"/>
                  <a:pt x="39779" y="13097"/>
                </a:cubicBezTo>
                <a:lnTo>
                  <a:pt x="38886" y="13216"/>
                </a:lnTo>
                <a:lnTo>
                  <a:pt x="39648" y="13716"/>
                </a:lnTo>
                <a:cubicBezTo>
                  <a:pt x="40077" y="13990"/>
                  <a:pt x="40291" y="14669"/>
                  <a:pt x="40089" y="15228"/>
                </a:cubicBezTo>
                <a:cubicBezTo>
                  <a:pt x="39851" y="15943"/>
                  <a:pt x="39196" y="16371"/>
                  <a:pt x="38839" y="16550"/>
                </a:cubicBezTo>
                <a:cubicBezTo>
                  <a:pt x="38243" y="16871"/>
                  <a:pt x="37553" y="17002"/>
                  <a:pt x="36874" y="17145"/>
                </a:cubicBezTo>
                <a:lnTo>
                  <a:pt x="35731" y="17383"/>
                </a:lnTo>
                <a:lnTo>
                  <a:pt x="36612" y="17705"/>
                </a:lnTo>
                <a:cubicBezTo>
                  <a:pt x="36648" y="17741"/>
                  <a:pt x="36684" y="17788"/>
                  <a:pt x="36743" y="17788"/>
                </a:cubicBezTo>
                <a:cubicBezTo>
                  <a:pt x="36791" y="17788"/>
                  <a:pt x="36839" y="17788"/>
                  <a:pt x="36886" y="17800"/>
                </a:cubicBezTo>
                <a:cubicBezTo>
                  <a:pt x="37029" y="17860"/>
                  <a:pt x="37124" y="17991"/>
                  <a:pt x="37160" y="18098"/>
                </a:cubicBezTo>
                <a:cubicBezTo>
                  <a:pt x="37255" y="18336"/>
                  <a:pt x="37243" y="18622"/>
                  <a:pt x="37136" y="18848"/>
                </a:cubicBezTo>
                <a:cubicBezTo>
                  <a:pt x="36898" y="19300"/>
                  <a:pt x="36362" y="19586"/>
                  <a:pt x="35910" y="19777"/>
                </a:cubicBezTo>
                <a:cubicBezTo>
                  <a:pt x="34886" y="20232"/>
                  <a:pt x="33842" y="20462"/>
                  <a:pt x="32846" y="20462"/>
                </a:cubicBezTo>
                <a:cubicBezTo>
                  <a:pt x="32487" y="20462"/>
                  <a:pt x="32134" y="20432"/>
                  <a:pt x="31790" y="20372"/>
                </a:cubicBezTo>
                <a:lnTo>
                  <a:pt x="30409" y="20134"/>
                </a:lnTo>
                <a:lnTo>
                  <a:pt x="31540" y="20967"/>
                </a:lnTo>
                <a:cubicBezTo>
                  <a:pt x="31897" y="21241"/>
                  <a:pt x="32255" y="21551"/>
                  <a:pt x="32243" y="21896"/>
                </a:cubicBezTo>
                <a:cubicBezTo>
                  <a:pt x="32219" y="22086"/>
                  <a:pt x="32088" y="22277"/>
                  <a:pt x="31886" y="22420"/>
                </a:cubicBezTo>
                <a:cubicBezTo>
                  <a:pt x="31647" y="22563"/>
                  <a:pt x="31350" y="22622"/>
                  <a:pt x="31064" y="22670"/>
                </a:cubicBezTo>
                <a:cubicBezTo>
                  <a:pt x="30582" y="22747"/>
                  <a:pt x="30094" y="22784"/>
                  <a:pt x="29604" y="22784"/>
                </a:cubicBezTo>
                <a:cubicBezTo>
                  <a:pt x="27818" y="22784"/>
                  <a:pt x="26020" y="22283"/>
                  <a:pt x="24516" y="21348"/>
                </a:cubicBezTo>
                <a:cubicBezTo>
                  <a:pt x="25099" y="21253"/>
                  <a:pt x="25647" y="21003"/>
                  <a:pt x="26051" y="20586"/>
                </a:cubicBezTo>
                <a:cubicBezTo>
                  <a:pt x="26599" y="20039"/>
                  <a:pt x="26885" y="19241"/>
                  <a:pt x="26837" y="18491"/>
                </a:cubicBezTo>
                <a:lnTo>
                  <a:pt x="26837" y="18491"/>
                </a:lnTo>
                <a:cubicBezTo>
                  <a:pt x="26991" y="18497"/>
                  <a:pt x="27149" y="18502"/>
                  <a:pt x="27309" y="18502"/>
                </a:cubicBezTo>
                <a:cubicBezTo>
                  <a:pt x="27733" y="18502"/>
                  <a:pt x="28173" y="18469"/>
                  <a:pt x="28588" y="18348"/>
                </a:cubicBezTo>
                <a:cubicBezTo>
                  <a:pt x="29421" y="18134"/>
                  <a:pt x="30100" y="17633"/>
                  <a:pt x="30421" y="16979"/>
                </a:cubicBezTo>
                <a:cubicBezTo>
                  <a:pt x="30707" y="16443"/>
                  <a:pt x="30719" y="15824"/>
                  <a:pt x="30528" y="15300"/>
                </a:cubicBezTo>
                <a:lnTo>
                  <a:pt x="30528" y="15300"/>
                </a:lnTo>
                <a:cubicBezTo>
                  <a:pt x="30707" y="15313"/>
                  <a:pt x="30890" y="15321"/>
                  <a:pt x="31076" y="15321"/>
                </a:cubicBezTo>
                <a:cubicBezTo>
                  <a:pt x="31397" y="15321"/>
                  <a:pt x="31723" y="15296"/>
                  <a:pt x="32040" y="15228"/>
                </a:cubicBezTo>
                <a:cubicBezTo>
                  <a:pt x="32921" y="15038"/>
                  <a:pt x="33624" y="14538"/>
                  <a:pt x="33945" y="13871"/>
                </a:cubicBezTo>
                <a:cubicBezTo>
                  <a:pt x="34219" y="13312"/>
                  <a:pt x="34183" y="12657"/>
                  <a:pt x="33910" y="12145"/>
                </a:cubicBezTo>
                <a:cubicBezTo>
                  <a:pt x="34398" y="12038"/>
                  <a:pt x="34862" y="11776"/>
                  <a:pt x="35184" y="11395"/>
                </a:cubicBezTo>
                <a:cubicBezTo>
                  <a:pt x="35529" y="10990"/>
                  <a:pt x="35719" y="10466"/>
                  <a:pt x="35731" y="9942"/>
                </a:cubicBezTo>
                <a:close/>
                <a:moveTo>
                  <a:pt x="40494" y="21896"/>
                </a:moveTo>
                <a:lnTo>
                  <a:pt x="40494" y="21896"/>
                </a:lnTo>
                <a:cubicBezTo>
                  <a:pt x="38577" y="22967"/>
                  <a:pt x="36481" y="23741"/>
                  <a:pt x="34303" y="24146"/>
                </a:cubicBezTo>
                <a:cubicBezTo>
                  <a:pt x="33290" y="24337"/>
                  <a:pt x="32302" y="24432"/>
                  <a:pt x="31350" y="24432"/>
                </a:cubicBezTo>
                <a:cubicBezTo>
                  <a:pt x="29397" y="24432"/>
                  <a:pt x="27671" y="24027"/>
                  <a:pt x="26242" y="23218"/>
                </a:cubicBezTo>
                <a:cubicBezTo>
                  <a:pt x="25873" y="23015"/>
                  <a:pt x="25492" y="22765"/>
                  <a:pt x="25159" y="22467"/>
                </a:cubicBezTo>
                <a:lnTo>
                  <a:pt x="25159" y="22467"/>
                </a:lnTo>
                <a:cubicBezTo>
                  <a:pt x="26528" y="23122"/>
                  <a:pt x="28028" y="23456"/>
                  <a:pt x="29564" y="23456"/>
                </a:cubicBezTo>
                <a:cubicBezTo>
                  <a:pt x="30100" y="23456"/>
                  <a:pt x="30612" y="23420"/>
                  <a:pt x="31147" y="23337"/>
                </a:cubicBezTo>
                <a:cubicBezTo>
                  <a:pt x="31505" y="23277"/>
                  <a:pt x="31886" y="23206"/>
                  <a:pt x="32207" y="23003"/>
                </a:cubicBezTo>
                <a:cubicBezTo>
                  <a:pt x="32576" y="22765"/>
                  <a:pt x="32814" y="22432"/>
                  <a:pt x="32874" y="22075"/>
                </a:cubicBezTo>
                <a:cubicBezTo>
                  <a:pt x="33993" y="22301"/>
                  <a:pt x="35124" y="22408"/>
                  <a:pt x="36267" y="22408"/>
                </a:cubicBezTo>
                <a:cubicBezTo>
                  <a:pt x="37696" y="22408"/>
                  <a:pt x="39113" y="22241"/>
                  <a:pt x="40494" y="21896"/>
                </a:cubicBezTo>
                <a:close/>
                <a:moveTo>
                  <a:pt x="12359" y="2318"/>
                </a:moveTo>
                <a:cubicBezTo>
                  <a:pt x="12621" y="2318"/>
                  <a:pt x="12883" y="2327"/>
                  <a:pt x="13145" y="2346"/>
                </a:cubicBezTo>
                <a:cubicBezTo>
                  <a:pt x="15002" y="2465"/>
                  <a:pt x="16717" y="3501"/>
                  <a:pt x="17693" y="5084"/>
                </a:cubicBezTo>
                <a:cubicBezTo>
                  <a:pt x="17693" y="5096"/>
                  <a:pt x="17717" y="5096"/>
                  <a:pt x="17717" y="5108"/>
                </a:cubicBezTo>
                <a:cubicBezTo>
                  <a:pt x="18312" y="6073"/>
                  <a:pt x="18801" y="7239"/>
                  <a:pt x="19825" y="7728"/>
                </a:cubicBezTo>
                <a:cubicBezTo>
                  <a:pt x="19972" y="7797"/>
                  <a:pt x="20134" y="7852"/>
                  <a:pt x="20296" y="7852"/>
                </a:cubicBezTo>
                <a:cubicBezTo>
                  <a:pt x="20382" y="7852"/>
                  <a:pt x="20468" y="7836"/>
                  <a:pt x="20551" y="7799"/>
                </a:cubicBezTo>
                <a:cubicBezTo>
                  <a:pt x="20777" y="7704"/>
                  <a:pt x="20908" y="7370"/>
                  <a:pt x="20753" y="7192"/>
                </a:cubicBezTo>
                <a:lnTo>
                  <a:pt x="20753" y="7192"/>
                </a:lnTo>
                <a:cubicBezTo>
                  <a:pt x="21387" y="7352"/>
                  <a:pt x="22041" y="7433"/>
                  <a:pt x="22695" y="7433"/>
                </a:cubicBezTo>
                <a:cubicBezTo>
                  <a:pt x="22913" y="7433"/>
                  <a:pt x="23131" y="7424"/>
                  <a:pt x="23349" y="7406"/>
                </a:cubicBezTo>
                <a:cubicBezTo>
                  <a:pt x="23587" y="7382"/>
                  <a:pt x="23861" y="7347"/>
                  <a:pt x="24027" y="7168"/>
                </a:cubicBezTo>
                <a:cubicBezTo>
                  <a:pt x="24325" y="6846"/>
                  <a:pt x="24158" y="6334"/>
                  <a:pt x="23968" y="5930"/>
                </a:cubicBezTo>
                <a:cubicBezTo>
                  <a:pt x="24587" y="5930"/>
                  <a:pt x="25230" y="5930"/>
                  <a:pt x="25837" y="5763"/>
                </a:cubicBezTo>
                <a:cubicBezTo>
                  <a:pt x="26361" y="5620"/>
                  <a:pt x="26790" y="4965"/>
                  <a:pt x="27087" y="4429"/>
                </a:cubicBezTo>
                <a:cubicBezTo>
                  <a:pt x="27266" y="4525"/>
                  <a:pt x="27445" y="4620"/>
                  <a:pt x="27611" y="4739"/>
                </a:cubicBezTo>
                <a:cubicBezTo>
                  <a:pt x="29480" y="5858"/>
                  <a:pt x="31314" y="7120"/>
                  <a:pt x="33088" y="8370"/>
                </a:cubicBezTo>
                <a:cubicBezTo>
                  <a:pt x="31468" y="7912"/>
                  <a:pt x="29807" y="7580"/>
                  <a:pt x="28123" y="7580"/>
                </a:cubicBezTo>
                <a:cubicBezTo>
                  <a:pt x="28012" y="7580"/>
                  <a:pt x="27901" y="7582"/>
                  <a:pt x="27790" y="7585"/>
                </a:cubicBezTo>
                <a:cubicBezTo>
                  <a:pt x="26837" y="7597"/>
                  <a:pt x="24539" y="7835"/>
                  <a:pt x="23813" y="9621"/>
                </a:cubicBezTo>
                <a:cubicBezTo>
                  <a:pt x="23587" y="10168"/>
                  <a:pt x="23575" y="10764"/>
                  <a:pt x="23563" y="11335"/>
                </a:cubicBezTo>
                <a:cubicBezTo>
                  <a:pt x="23563" y="11597"/>
                  <a:pt x="23551" y="11847"/>
                  <a:pt x="23527" y="12109"/>
                </a:cubicBezTo>
                <a:cubicBezTo>
                  <a:pt x="23444" y="12895"/>
                  <a:pt x="23146" y="13633"/>
                  <a:pt x="22813" y="14407"/>
                </a:cubicBezTo>
                <a:cubicBezTo>
                  <a:pt x="22551" y="15050"/>
                  <a:pt x="22277" y="15717"/>
                  <a:pt x="22134" y="16419"/>
                </a:cubicBezTo>
                <a:cubicBezTo>
                  <a:pt x="21563" y="19157"/>
                  <a:pt x="23170" y="22289"/>
                  <a:pt x="25944" y="23837"/>
                </a:cubicBezTo>
                <a:cubicBezTo>
                  <a:pt x="27480" y="24682"/>
                  <a:pt x="29302" y="25111"/>
                  <a:pt x="31374" y="25111"/>
                </a:cubicBezTo>
                <a:cubicBezTo>
                  <a:pt x="32362" y="25111"/>
                  <a:pt x="33398" y="25003"/>
                  <a:pt x="34457" y="24813"/>
                </a:cubicBezTo>
                <a:cubicBezTo>
                  <a:pt x="39720" y="23849"/>
                  <a:pt x="44542" y="20741"/>
                  <a:pt x="47780" y="16467"/>
                </a:cubicBezTo>
                <a:cubicBezTo>
                  <a:pt x="49578" y="16955"/>
                  <a:pt x="51328" y="17205"/>
                  <a:pt x="53031" y="17205"/>
                </a:cubicBezTo>
                <a:lnTo>
                  <a:pt x="53162" y="17205"/>
                </a:lnTo>
                <a:cubicBezTo>
                  <a:pt x="53043" y="17360"/>
                  <a:pt x="52924" y="17491"/>
                  <a:pt x="52805" y="17645"/>
                </a:cubicBezTo>
                <a:cubicBezTo>
                  <a:pt x="50757" y="19324"/>
                  <a:pt x="49090" y="21420"/>
                  <a:pt x="47459" y="23479"/>
                </a:cubicBezTo>
                <a:cubicBezTo>
                  <a:pt x="47435" y="23503"/>
                  <a:pt x="47423" y="23551"/>
                  <a:pt x="47399" y="23599"/>
                </a:cubicBezTo>
                <a:cubicBezTo>
                  <a:pt x="45994" y="24932"/>
                  <a:pt x="44447" y="26242"/>
                  <a:pt x="42792" y="27420"/>
                </a:cubicBezTo>
                <a:cubicBezTo>
                  <a:pt x="39601" y="29671"/>
                  <a:pt x="34576" y="32350"/>
                  <a:pt x="28647" y="32385"/>
                </a:cubicBezTo>
                <a:lnTo>
                  <a:pt x="28528" y="32385"/>
                </a:lnTo>
                <a:cubicBezTo>
                  <a:pt x="23277" y="32385"/>
                  <a:pt x="18253" y="30064"/>
                  <a:pt x="15407" y="26313"/>
                </a:cubicBezTo>
                <a:cubicBezTo>
                  <a:pt x="13812" y="24218"/>
                  <a:pt x="12847" y="21694"/>
                  <a:pt x="11907" y="19253"/>
                </a:cubicBezTo>
                <a:cubicBezTo>
                  <a:pt x="11502" y="18193"/>
                  <a:pt x="11085" y="17110"/>
                  <a:pt x="10609" y="16050"/>
                </a:cubicBezTo>
                <a:cubicBezTo>
                  <a:pt x="9823" y="14252"/>
                  <a:pt x="8645" y="12192"/>
                  <a:pt x="7025" y="10573"/>
                </a:cubicBezTo>
                <a:cubicBezTo>
                  <a:pt x="6787" y="8609"/>
                  <a:pt x="5942" y="6715"/>
                  <a:pt x="4632" y="5239"/>
                </a:cubicBezTo>
                <a:cubicBezTo>
                  <a:pt x="5418" y="4275"/>
                  <a:pt x="6406" y="3429"/>
                  <a:pt x="7513" y="2727"/>
                </a:cubicBezTo>
                <a:lnTo>
                  <a:pt x="7513" y="2727"/>
                </a:lnTo>
                <a:cubicBezTo>
                  <a:pt x="7275" y="3060"/>
                  <a:pt x="7037" y="3429"/>
                  <a:pt x="6823" y="3870"/>
                </a:cubicBezTo>
                <a:cubicBezTo>
                  <a:pt x="8570" y="2814"/>
                  <a:pt x="10463" y="2318"/>
                  <a:pt x="12359" y="2318"/>
                </a:cubicBezTo>
                <a:close/>
                <a:moveTo>
                  <a:pt x="14955" y="0"/>
                </a:moveTo>
                <a:cubicBezTo>
                  <a:pt x="14586" y="0"/>
                  <a:pt x="14217" y="12"/>
                  <a:pt x="13859" y="36"/>
                </a:cubicBezTo>
                <a:cubicBezTo>
                  <a:pt x="9478" y="322"/>
                  <a:pt x="5525" y="2572"/>
                  <a:pt x="3430" y="5787"/>
                </a:cubicBezTo>
                <a:cubicBezTo>
                  <a:pt x="2179" y="6942"/>
                  <a:pt x="1025" y="8216"/>
                  <a:pt x="1" y="9573"/>
                </a:cubicBezTo>
                <a:cubicBezTo>
                  <a:pt x="2191" y="9787"/>
                  <a:pt x="4358" y="10240"/>
                  <a:pt x="6442" y="10930"/>
                </a:cubicBezTo>
                <a:cubicBezTo>
                  <a:pt x="8073" y="12490"/>
                  <a:pt x="9228" y="14538"/>
                  <a:pt x="10014" y="16312"/>
                </a:cubicBezTo>
                <a:cubicBezTo>
                  <a:pt x="10478" y="17348"/>
                  <a:pt x="10895" y="18431"/>
                  <a:pt x="11300" y="19491"/>
                </a:cubicBezTo>
                <a:cubicBezTo>
                  <a:pt x="12252" y="21967"/>
                  <a:pt x="13252" y="24551"/>
                  <a:pt x="14883" y="26718"/>
                </a:cubicBezTo>
                <a:cubicBezTo>
                  <a:pt x="17896" y="30695"/>
                  <a:pt x="23015" y="33052"/>
                  <a:pt x="28552" y="33052"/>
                </a:cubicBezTo>
                <a:lnTo>
                  <a:pt x="28671" y="33052"/>
                </a:lnTo>
                <a:cubicBezTo>
                  <a:pt x="30171" y="33040"/>
                  <a:pt x="31612" y="32873"/>
                  <a:pt x="32981" y="32576"/>
                </a:cubicBezTo>
                <a:lnTo>
                  <a:pt x="32981" y="32576"/>
                </a:lnTo>
                <a:cubicBezTo>
                  <a:pt x="32338" y="33028"/>
                  <a:pt x="31719" y="33445"/>
                  <a:pt x="31064" y="33874"/>
                </a:cubicBezTo>
                <a:cubicBezTo>
                  <a:pt x="29230" y="35100"/>
                  <a:pt x="27361" y="36362"/>
                  <a:pt x="24742" y="38386"/>
                </a:cubicBezTo>
                <a:lnTo>
                  <a:pt x="24694" y="38386"/>
                </a:lnTo>
                <a:cubicBezTo>
                  <a:pt x="24361" y="38386"/>
                  <a:pt x="23968" y="38565"/>
                  <a:pt x="23646" y="38767"/>
                </a:cubicBezTo>
                <a:cubicBezTo>
                  <a:pt x="23544" y="38771"/>
                  <a:pt x="23441" y="38773"/>
                  <a:pt x="23338" y="38773"/>
                </a:cubicBezTo>
                <a:cubicBezTo>
                  <a:pt x="22529" y="38773"/>
                  <a:pt x="21693" y="38656"/>
                  <a:pt x="20848" y="38529"/>
                </a:cubicBezTo>
                <a:cubicBezTo>
                  <a:pt x="19968" y="38408"/>
                  <a:pt x="19072" y="38281"/>
                  <a:pt x="18168" y="38281"/>
                </a:cubicBezTo>
                <a:cubicBezTo>
                  <a:pt x="17911" y="38281"/>
                  <a:pt x="17654" y="38291"/>
                  <a:pt x="17396" y="38315"/>
                </a:cubicBezTo>
                <a:cubicBezTo>
                  <a:pt x="16241" y="38410"/>
                  <a:pt x="15360" y="38850"/>
                  <a:pt x="14872" y="39529"/>
                </a:cubicBezTo>
                <a:cubicBezTo>
                  <a:pt x="14764" y="39684"/>
                  <a:pt x="14800" y="39886"/>
                  <a:pt x="14943" y="39993"/>
                </a:cubicBezTo>
                <a:cubicBezTo>
                  <a:pt x="15002" y="40041"/>
                  <a:pt x="15062" y="40053"/>
                  <a:pt x="15133" y="40053"/>
                </a:cubicBezTo>
                <a:cubicBezTo>
                  <a:pt x="15241" y="40053"/>
                  <a:pt x="15348" y="40005"/>
                  <a:pt x="15407" y="39922"/>
                </a:cubicBezTo>
                <a:cubicBezTo>
                  <a:pt x="15884" y="39243"/>
                  <a:pt x="16777" y="39041"/>
                  <a:pt x="17443" y="38981"/>
                </a:cubicBezTo>
                <a:cubicBezTo>
                  <a:pt x="17684" y="38958"/>
                  <a:pt x="17927" y="38947"/>
                  <a:pt x="18172" y="38947"/>
                </a:cubicBezTo>
                <a:cubicBezTo>
                  <a:pt x="19024" y="38947"/>
                  <a:pt x="19892" y="39073"/>
                  <a:pt x="20753" y="39184"/>
                </a:cubicBezTo>
                <a:cubicBezTo>
                  <a:pt x="21551" y="39303"/>
                  <a:pt x="22372" y="39410"/>
                  <a:pt x="23194" y="39446"/>
                </a:cubicBezTo>
                <a:cubicBezTo>
                  <a:pt x="23206" y="39481"/>
                  <a:pt x="23230" y="39529"/>
                  <a:pt x="23265" y="39565"/>
                </a:cubicBezTo>
                <a:cubicBezTo>
                  <a:pt x="22753" y="39600"/>
                  <a:pt x="22253" y="39624"/>
                  <a:pt x="21718" y="39636"/>
                </a:cubicBezTo>
                <a:cubicBezTo>
                  <a:pt x="21313" y="39648"/>
                  <a:pt x="20932" y="39648"/>
                  <a:pt x="20527" y="39684"/>
                </a:cubicBezTo>
                <a:cubicBezTo>
                  <a:pt x="18729" y="39779"/>
                  <a:pt x="17443" y="40196"/>
                  <a:pt x="16526" y="40994"/>
                </a:cubicBezTo>
                <a:cubicBezTo>
                  <a:pt x="16384" y="41113"/>
                  <a:pt x="16360" y="41315"/>
                  <a:pt x="16479" y="41470"/>
                </a:cubicBezTo>
                <a:cubicBezTo>
                  <a:pt x="16538" y="41541"/>
                  <a:pt x="16634" y="41589"/>
                  <a:pt x="16729" y="41589"/>
                </a:cubicBezTo>
                <a:cubicBezTo>
                  <a:pt x="16800" y="41589"/>
                  <a:pt x="16872" y="41553"/>
                  <a:pt x="16955" y="41505"/>
                </a:cubicBezTo>
                <a:cubicBezTo>
                  <a:pt x="17765" y="40815"/>
                  <a:pt x="18920" y="40458"/>
                  <a:pt x="20575" y="40351"/>
                </a:cubicBezTo>
                <a:lnTo>
                  <a:pt x="21730" y="40303"/>
                </a:lnTo>
                <a:cubicBezTo>
                  <a:pt x="22694" y="40291"/>
                  <a:pt x="23706" y="40255"/>
                  <a:pt x="24682" y="40041"/>
                </a:cubicBezTo>
                <a:cubicBezTo>
                  <a:pt x="24825" y="40005"/>
                  <a:pt x="25289" y="39886"/>
                  <a:pt x="25468" y="39481"/>
                </a:cubicBezTo>
                <a:cubicBezTo>
                  <a:pt x="26182" y="39535"/>
                  <a:pt x="26904" y="39562"/>
                  <a:pt x="27636" y="39562"/>
                </a:cubicBezTo>
                <a:cubicBezTo>
                  <a:pt x="27881" y="39562"/>
                  <a:pt x="28126" y="39559"/>
                  <a:pt x="28373" y="39553"/>
                </a:cubicBezTo>
                <a:cubicBezTo>
                  <a:pt x="28475" y="39553"/>
                  <a:pt x="28575" y="39551"/>
                  <a:pt x="28673" y="39551"/>
                </a:cubicBezTo>
                <a:cubicBezTo>
                  <a:pt x="28918" y="39551"/>
                  <a:pt x="29149" y="39563"/>
                  <a:pt x="29361" y="39648"/>
                </a:cubicBezTo>
                <a:cubicBezTo>
                  <a:pt x="29600" y="39743"/>
                  <a:pt x="29826" y="39958"/>
                  <a:pt x="29826" y="40220"/>
                </a:cubicBezTo>
                <a:cubicBezTo>
                  <a:pt x="29826" y="40398"/>
                  <a:pt x="29981" y="40553"/>
                  <a:pt x="30159" y="40553"/>
                </a:cubicBezTo>
                <a:lnTo>
                  <a:pt x="30171" y="40553"/>
                </a:lnTo>
                <a:cubicBezTo>
                  <a:pt x="30350" y="40553"/>
                  <a:pt x="30493" y="40410"/>
                  <a:pt x="30493" y="40232"/>
                </a:cubicBezTo>
                <a:cubicBezTo>
                  <a:pt x="30504" y="39648"/>
                  <a:pt x="30064" y="39208"/>
                  <a:pt x="29611" y="39041"/>
                </a:cubicBezTo>
                <a:cubicBezTo>
                  <a:pt x="29247" y="38895"/>
                  <a:pt x="28864" y="38886"/>
                  <a:pt x="28495" y="38886"/>
                </a:cubicBezTo>
                <a:cubicBezTo>
                  <a:pt x="28442" y="38886"/>
                  <a:pt x="28390" y="38886"/>
                  <a:pt x="28337" y="38886"/>
                </a:cubicBezTo>
                <a:cubicBezTo>
                  <a:pt x="28124" y="38891"/>
                  <a:pt x="27909" y="38894"/>
                  <a:pt x="27695" y="38894"/>
                </a:cubicBezTo>
                <a:cubicBezTo>
                  <a:pt x="26906" y="38894"/>
                  <a:pt x="26114" y="38861"/>
                  <a:pt x="25337" y="38815"/>
                </a:cubicBezTo>
                <a:cubicBezTo>
                  <a:pt x="27849" y="36886"/>
                  <a:pt x="29671" y="35648"/>
                  <a:pt x="31445" y="34457"/>
                </a:cubicBezTo>
                <a:cubicBezTo>
                  <a:pt x="32481" y="33778"/>
                  <a:pt x="33457" y="33112"/>
                  <a:pt x="34517" y="32361"/>
                </a:cubicBezTo>
                <a:cubicBezTo>
                  <a:pt x="34576" y="32314"/>
                  <a:pt x="34612" y="32254"/>
                  <a:pt x="34636" y="32195"/>
                </a:cubicBezTo>
                <a:cubicBezTo>
                  <a:pt x="36648" y="31611"/>
                  <a:pt x="38470" y="30814"/>
                  <a:pt x="40077" y="29933"/>
                </a:cubicBezTo>
                <a:lnTo>
                  <a:pt x="40077" y="29933"/>
                </a:lnTo>
                <a:cubicBezTo>
                  <a:pt x="37029" y="33576"/>
                  <a:pt x="34064" y="37612"/>
                  <a:pt x="31266" y="41517"/>
                </a:cubicBezTo>
                <a:cubicBezTo>
                  <a:pt x="30945" y="41529"/>
                  <a:pt x="30552" y="41696"/>
                  <a:pt x="30254" y="41898"/>
                </a:cubicBezTo>
                <a:cubicBezTo>
                  <a:pt x="30158" y="41902"/>
                  <a:pt x="30062" y="41904"/>
                  <a:pt x="29966" y="41904"/>
                </a:cubicBezTo>
                <a:cubicBezTo>
                  <a:pt x="29152" y="41904"/>
                  <a:pt x="28319" y="41777"/>
                  <a:pt x="27456" y="41660"/>
                </a:cubicBezTo>
                <a:cubicBezTo>
                  <a:pt x="26565" y="41529"/>
                  <a:pt x="25659" y="41405"/>
                  <a:pt x="24743" y="41405"/>
                </a:cubicBezTo>
                <a:cubicBezTo>
                  <a:pt x="24497" y="41405"/>
                  <a:pt x="24251" y="41414"/>
                  <a:pt x="24004" y="41434"/>
                </a:cubicBezTo>
                <a:cubicBezTo>
                  <a:pt x="22849" y="41541"/>
                  <a:pt x="21968" y="41970"/>
                  <a:pt x="21479" y="42660"/>
                </a:cubicBezTo>
                <a:cubicBezTo>
                  <a:pt x="21372" y="42803"/>
                  <a:pt x="21396" y="43018"/>
                  <a:pt x="21551" y="43125"/>
                </a:cubicBezTo>
                <a:cubicBezTo>
                  <a:pt x="21610" y="43160"/>
                  <a:pt x="21670" y="43184"/>
                  <a:pt x="21741" y="43184"/>
                </a:cubicBezTo>
                <a:cubicBezTo>
                  <a:pt x="21849" y="43184"/>
                  <a:pt x="21956" y="43137"/>
                  <a:pt x="22015" y="43041"/>
                </a:cubicBezTo>
                <a:cubicBezTo>
                  <a:pt x="22492" y="42375"/>
                  <a:pt x="23384" y="42160"/>
                  <a:pt x="24051" y="42113"/>
                </a:cubicBezTo>
                <a:cubicBezTo>
                  <a:pt x="24292" y="42089"/>
                  <a:pt x="24535" y="42079"/>
                  <a:pt x="24779" y="42079"/>
                </a:cubicBezTo>
                <a:cubicBezTo>
                  <a:pt x="25632" y="42079"/>
                  <a:pt x="26498" y="42204"/>
                  <a:pt x="27349" y="42315"/>
                </a:cubicBezTo>
                <a:cubicBezTo>
                  <a:pt x="28159" y="42434"/>
                  <a:pt x="28980" y="42541"/>
                  <a:pt x="29802" y="42565"/>
                </a:cubicBezTo>
                <a:cubicBezTo>
                  <a:pt x="29814" y="42613"/>
                  <a:pt x="29838" y="42660"/>
                  <a:pt x="29873" y="42684"/>
                </a:cubicBezTo>
                <a:cubicBezTo>
                  <a:pt x="29361" y="42732"/>
                  <a:pt x="28861" y="42744"/>
                  <a:pt x="28326" y="42768"/>
                </a:cubicBezTo>
                <a:cubicBezTo>
                  <a:pt x="27921" y="42779"/>
                  <a:pt x="27528" y="42779"/>
                  <a:pt x="27135" y="42803"/>
                </a:cubicBezTo>
                <a:cubicBezTo>
                  <a:pt x="25337" y="42910"/>
                  <a:pt x="24051" y="43327"/>
                  <a:pt x="23123" y="44113"/>
                </a:cubicBezTo>
                <a:cubicBezTo>
                  <a:pt x="22992" y="44232"/>
                  <a:pt x="22968" y="44446"/>
                  <a:pt x="23087" y="44589"/>
                </a:cubicBezTo>
                <a:cubicBezTo>
                  <a:pt x="23146" y="44673"/>
                  <a:pt x="23242" y="44708"/>
                  <a:pt x="23337" y="44708"/>
                </a:cubicBezTo>
                <a:cubicBezTo>
                  <a:pt x="23408" y="44708"/>
                  <a:pt x="23480" y="44684"/>
                  <a:pt x="23563" y="44637"/>
                </a:cubicBezTo>
                <a:cubicBezTo>
                  <a:pt x="24373" y="43934"/>
                  <a:pt x="25528" y="43577"/>
                  <a:pt x="27171" y="43482"/>
                </a:cubicBezTo>
                <a:lnTo>
                  <a:pt x="28337" y="43434"/>
                </a:lnTo>
                <a:cubicBezTo>
                  <a:pt x="29302" y="43422"/>
                  <a:pt x="30314" y="43387"/>
                  <a:pt x="31290" y="43160"/>
                </a:cubicBezTo>
                <a:cubicBezTo>
                  <a:pt x="31433" y="43137"/>
                  <a:pt x="31897" y="43018"/>
                  <a:pt x="32076" y="42613"/>
                </a:cubicBezTo>
                <a:cubicBezTo>
                  <a:pt x="32766" y="42656"/>
                  <a:pt x="33463" y="42687"/>
                  <a:pt x="34170" y="42687"/>
                </a:cubicBezTo>
                <a:cubicBezTo>
                  <a:pt x="34439" y="42687"/>
                  <a:pt x="34709" y="42682"/>
                  <a:pt x="34981" y="42672"/>
                </a:cubicBezTo>
                <a:cubicBezTo>
                  <a:pt x="35041" y="42672"/>
                  <a:pt x="35100" y="42672"/>
                  <a:pt x="35158" y="42672"/>
                </a:cubicBezTo>
                <a:cubicBezTo>
                  <a:pt x="35448" y="42672"/>
                  <a:pt x="35721" y="42680"/>
                  <a:pt x="35969" y="42779"/>
                </a:cubicBezTo>
                <a:cubicBezTo>
                  <a:pt x="36208" y="42863"/>
                  <a:pt x="36434" y="43089"/>
                  <a:pt x="36434" y="43339"/>
                </a:cubicBezTo>
                <a:cubicBezTo>
                  <a:pt x="36434" y="43518"/>
                  <a:pt x="36577" y="43684"/>
                  <a:pt x="36755" y="43684"/>
                </a:cubicBezTo>
                <a:lnTo>
                  <a:pt x="36779" y="43684"/>
                </a:lnTo>
                <a:cubicBezTo>
                  <a:pt x="36958" y="43684"/>
                  <a:pt x="37100" y="43541"/>
                  <a:pt x="37100" y="43363"/>
                </a:cubicBezTo>
                <a:cubicBezTo>
                  <a:pt x="37112" y="42779"/>
                  <a:pt x="36672" y="42327"/>
                  <a:pt x="36219" y="42172"/>
                </a:cubicBezTo>
                <a:cubicBezTo>
                  <a:pt x="35855" y="42026"/>
                  <a:pt x="35472" y="42017"/>
                  <a:pt x="35103" y="42017"/>
                </a:cubicBezTo>
                <a:cubicBezTo>
                  <a:pt x="35050" y="42017"/>
                  <a:pt x="34998" y="42017"/>
                  <a:pt x="34945" y="42017"/>
                </a:cubicBezTo>
                <a:cubicBezTo>
                  <a:pt x="34779" y="42019"/>
                  <a:pt x="34612" y="42020"/>
                  <a:pt x="34445" y="42020"/>
                </a:cubicBezTo>
                <a:cubicBezTo>
                  <a:pt x="33608" y="42020"/>
                  <a:pt x="32767" y="41996"/>
                  <a:pt x="31933" y="41946"/>
                </a:cubicBezTo>
                <a:cubicBezTo>
                  <a:pt x="31921" y="41910"/>
                  <a:pt x="31909" y="41875"/>
                  <a:pt x="31874" y="41839"/>
                </a:cubicBezTo>
                <a:cubicBezTo>
                  <a:pt x="35005" y="37481"/>
                  <a:pt x="38351" y="32957"/>
                  <a:pt x="41780" y="28992"/>
                </a:cubicBezTo>
                <a:cubicBezTo>
                  <a:pt x="41792" y="28980"/>
                  <a:pt x="41803" y="28968"/>
                  <a:pt x="41815" y="28932"/>
                </a:cubicBezTo>
                <a:cubicBezTo>
                  <a:pt x="42315" y="28623"/>
                  <a:pt x="42792" y="28313"/>
                  <a:pt x="43220" y="28004"/>
                </a:cubicBezTo>
                <a:cubicBezTo>
                  <a:pt x="44982" y="26766"/>
                  <a:pt x="46602" y="25361"/>
                  <a:pt x="48090" y="23920"/>
                </a:cubicBezTo>
                <a:lnTo>
                  <a:pt x="70914" y="14514"/>
                </a:lnTo>
                <a:cubicBezTo>
                  <a:pt x="73688" y="13371"/>
                  <a:pt x="77141" y="11954"/>
                  <a:pt x="79177" y="9156"/>
                </a:cubicBezTo>
                <a:cubicBezTo>
                  <a:pt x="79761" y="8370"/>
                  <a:pt x="80023" y="7680"/>
                  <a:pt x="80058" y="7013"/>
                </a:cubicBezTo>
                <a:cubicBezTo>
                  <a:pt x="80023" y="6311"/>
                  <a:pt x="79761" y="5561"/>
                  <a:pt x="79213" y="5215"/>
                </a:cubicBezTo>
                <a:cubicBezTo>
                  <a:pt x="79522" y="4799"/>
                  <a:pt x="79772" y="4429"/>
                  <a:pt x="79451" y="3870"/>
                </a:cubicBezTo>
                <a:cubicBezTo>
                  <a:pt x="79177" y="3429"/>
                  <a:pt x="78653" y="3179"/>
                  <a:pt x="78058" y="3179"/>
                </a:cubicBezTo>
                <a:cubicBezTo>
                  <a:pt x="77927" y="3179"/>
                  <a:pt x="77796" y="3191"/>
                  <a:pt x="77665" y="3215"/>
                </a:cubicBezTo>
                <a:cubicBezTo>
                  <a:pt x="77070" y="3334"/>
                  <a:pt x="76570" y="3679"/>
                  <a:pt x="76093" y="4001"/>
                </a:cubicBezTo>
                <a:cubicBezTo>
                  <a:pt x="70617" y="7799"/>
                  <a:pt x="64794" y="11216"/>
                  <a:pt x="58806" y="14121"/>
                </a:cubicBezTo>
                <a:lnTo>
                  <a:pt x="58282" y="14383"/>
                </a:lnTo>
                <a:cubicBezTo>
                  <a:pt x="56972" y="15014"/>
                  <a:pt x="55615" y="15681"/>
                  <a:pt x="54365" y="16479"/>
                </a:cubicBezTo>
                <a:lnTo>
                  <a:pt x="53841" y="16514"/>
                </a:lnTo>
                <a:cubicBezTo>
                  <a:pt x="53567" y="16526"/>
                  <a:pt x="53293" y="16526"/>
                  <a:pt x="53019" y="16526"/>
                </a:cubicBezTo>
                <a:cubicBezTo>
                  <a:pt x="51448" y="16526"/>
                  <a:pt x="49840" y="16300"/>
                  <a:pt x="48173" y="15871"/>
                </a:cubicBezTo>
                <a:cubicBezTo>
                  <a:pt x="49126" y="14502"/>
                  <a:pt x="49935" y="13026"/>
                  <a:pt x="50543" y="11478"/>
                </a:cubicBezTo>
                <a:lnTo>
                  <a:pt x="50840" y="10728"/>
                </a:lnTo>
                <a:lnTo>
                  <a:pt x="50840" y="10728"/>
                </a:lnTo>
                <a:lnTo>
                  <a:pt x="50114" y="11061"/>
                </a:lnTo>
                <a:cubicBezTo>
                  <a:pt x="48911" y="11585"/>
                  <a:pt x="47554" y="11847"/>
                  <a:pt x="46066" y="11847"/>
                </a:cubicBezTo>
                <a:cubicBezTo>
                  <a:pt x="44066" y="11847"/>
                  <a:pt x="41839" y="11407"/>
                  <a:pt x="39065" y="10430"/>
                </a:cubicBezTo>
                <a:cubicBezTo>
                  <a:pt x="38446" y="10216"/>
                  <a:pt x="37815" y="9990"/>
                  <a:pt x="37184" y="9752"/>
                </a:cubicBezTo>
                <a:cubicBezTo>
                  <a:pt x="36529" y="9513"/>
                  <a:pt x="35886" y="9275"/>
                  <a:pt x="35219" y="9049"/>
                </a:cubicBezTo>
                <a:lnTo>
                  <a:pt x="34183" y="8335"/>
                </a:lnTo>
                <a:cubicBezTo>
                  <a:pt x="32183" y="6918"/>
                  <a:pt x="30100" y="5453"/>
                  <a:pt x="27956" y="4168"/>
                </a:cubicBezTo>
                <a:cubicBezTo>
                  <a:pt x="23230" y="1358"/>
                  <a:pt x="18991" y="0"/>
                  <a:pt x="149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rgbClr val="0070C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" name="Google Shape;409;p35">
            <a:extLst>
              <a:ext uri="{FF2B5EF4-FFF2-40B4-BE49-F238E27FC236}">
                <a16:creationId xmlns:a16="http://schemas.microsoft.com/office/drawing/2014/main" id="{10A6270A-DEA0-8C0C-0DBD-750938BD9331}"/>
              </a:ext>
            </a:extLst>
          </p:cNvPr>
          <p:cNvSpPr/>
          <p:nvPr/>
        </p:nvSpPr>
        <p:spPr>
          <a:xfrm>
            <a:off x="388620" y="-92375"/>
            <a:ext cx="459947" cy="35145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A Visual Tour of the Egyptian Museum in Cairo">
            <a:extLst>
              <a:ext uri="{FF2B5EF4-FFF2-40B4-BE49-F238E27FC236}">
                <a16:creationId xmlns:a16="http://schemas.microsoft.com/office/drawing/2014/main" id="{D2CEFE03-9622-BE0A-586B-824AC68E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751" y="2287681"/>
            <a:ext cx="3521597" cy="264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859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2">
          <a:extLst>
            <a:ext uri="{FF2B5EF4-FFF2-40B4-BE49-F238E27FC236}">
              <a16:creationId xmlns:a16="http://schemas.microsoft.com/office/drawing/2014/main" id="{66FF3A1F-50AE-EA2B-1E89-ABCABDE5E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5" name="Google Shape;8505;p38">
            <a:extLst>
              <a:ext uri="{FF2B5EF4-FFF2-40B4-BE49-F238E27FC236}">
                <a16:creationId xmlns:a16="http://schemas.microsoft.com/office/drawing/2014/main" id="{B6E2C94A-98F5-B2C4-B7A3-97CE5A5559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0391" y="259080"/>
            <a:ext cx="4423218" cy="10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</a:t>
            </a:r>
            <a:endParaRPr dirty="0"/>
          </a:p>
        </p:txBody>
      </p:sp>
      <p:sp>
        <p:nvSpPr>
          <p:cNvPr id="8506" name="Google Shape;8506;p38">
            <a:extLst>
              <a:ext uri="{FF2B5EF4-FFF2-40B4-BE49-F238E27FC236}">
                <a16:creationId xmlns:a16="http://schemas.microsoft.com/office/drawing/2014/main" id="{BE85B460-D19B-468F-9842-AC3250D09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406571"/>
            <a:ext cx="9398642" cy="1299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50000"/>
              </a:lnSpc>
              <a:buNone/>
            </a:pPr>
            <a:r>
              <a:rPr lang="en-US" sz="1800" dirty="0"/>
              <a:t>2.Content Creation for Media</a:t>
            </a:r>
            <a:endParaRPr lang="en-US" sz="1800" b="1" dirty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endParaRPr sz="2400" b="1" dirty="0">
              <a:solidFill>
                <a:schemeClr val="tx1"/>
              </a:solidFill>
            </a:endParaRPr>
          </a:p>
        </p:txBody>
      </p:sp>
      <p:sp>
        <p:nvSpPr>
          <p:cNvPr id="2" name="Google Shape;363;p35">
            <a:extLst>
              <a:ext uri="{FF2B5EF4-FFF2-40B4-BE49-F238E27FC236}">
                <a16:creationId xmlns:a16="http://schemas.microsoft.com/office/drawing/2014/main" id="{2AE9EE5F-7EA5-41F2-5A3D-9639863EF0B0}"/>
              </a:ext>
            </a:extLst>
          </p:cNvPr>
          <p:cNvSpPr/>
          <p:nvPr/>
        </p:nvSpPr>
        <p:spPr>
          <a:xfrm rot="21345841" flipH="1">
            <a:off x="19570" y="4645152"/>
            <a:ext cx="1016123" cy="567454"/>
          </a:xfrm>
          <a:custGeom>
            <a:avLst/>
            <a:gdLst/>
            <a:ahLst/>
            <a:cxnLst/>
            <a:rect l="l" t="t" r="r" b="b"/>
            <a:pathLst>
              <a:path w="80059" h="44709" extrusionOk="0">
                <a:moveTo>
                  <a:pt x="49626" y="11942"/>
                </a:moveTo>
                <a:lnTo>
                  <a:pt x="49400" y="12430"/>
                </a:lnTo>
                <a:cubicBezTo>
                  <a:pt x="47404" y="13201"/>
                  <a:pt x="45246" y="13598"/>
                  <a:pt x="43094" y="13598"/>
                </a:cubicBezTo>
                <a:cubicBezTo>
                  <a:pt x="42319" y="13598"/>
                  <a:pt x="41545" y="13546"/>
                  <a:pt x="40780" y="13443"/>
                </a:cubicBezTo>
                <a:cubicBezTo>
                  <a:pt x="41351" y="13133"/>
                  <a:pt x="41803" y="12597"/>
                  <a:pt x="42018" y="11966"/>
                </a:cubicBezTo>
                <a:cubicBezTo>
                  <a:pt x="43494" y="12311"/>
                  <a:pt x="44816" y="12490"/>
                  <a:pt x="46054" y="12490"/>
                </a:cubicBezTo>
                <a:cubicBezTo>
                  <a:pt x="46092" y="12490"/>
                  <a:pt x="46129" y="12491"/>
                  <a:pt x="46166" y="12491"/>
                </a:cubicBezTo>
                <a:cubicBezTo>
                  <a:pt x="47398" y="12491"/>
                  <a:pt x="48551" y="12301"/>
                  <a:pt x="49626" y="11942"/>
                </a:cubicBezTo>
                <a:close/>
                <a:moveTo>
                  <a:pt x="49185" y="12847"/>
                </a:moveTo>
                <a:cubicBezTo>
                  <a:pt x="49054" y="13145"/>
                  <a:pt x="48923" y="13395"/>
                  <a:pt x="48769" y="13657"/>
                </a:cubicBezTo>
                <a:cubicBezTo>
                  <a:pt x="47225" y="14283"/>
                  <a:pt x="45570" y="14598"/>
                  <a:pt x="43912" y="14598"/>
                </a:cubicBezTo>
                <a:cubicBezTo>
                  <a:pt x="42860" y="14598"/>
                  <a:pt x="41806" y="14471"/>
                  <a:pt x="40780" y="14216"/>
                </a:cubicBezTo>
                <a:cubicBezTo>
                  <a:pt x="40732" y="14050"/>
                  <a:pt x="40672" y="13907"/>
                  <a:pt x="40601" y="13752"/>
                </a:cubicBezTo>
                <a:lnTo>
                  <a:pt x="40601" y="13752"/>
                </a:lnTo>
                <a:cubicBezTo>
                  <a:pt x="41411" y="13871"/>
                  <a:pt x="42244" y="13919"/>
                  <a:pt x="43054" y="13919"/>
                </a:cubicBezTo>
                <a:cubicBezTo>
                  <a:pt x="45137" y="13919"/>
                  <a:pt x="47245" y="13562"/>
                  <a:pt x="49185" y="12847"/>
                </a:cubicBezTo>
                <a:close/>
                <a:moveTo>
                  <a:pt x="48507" y="14133"/>
                </a:moveTo>
                <a:lnTo>
                  <a:pt x="48507" y="14133"/>
                </a:lnTo>
                <a:cubicBezTo>
                  <a:pt x="48269" y="14550"/>
                  <a:pt x="47995" y="14943"/>
                  <a:pt x="47733" y="15347"/>
                </a:cubicBezTo>
                <a:cubicBezTo>
                  <a:pt x="44914" y="16791"/>
                  <a:pt x="41760" y="17540"/>
                  <a:pt x="38498" y="17540"/>
                </a:cubicBezTo>
                <a:cubicBezTo>
                  <a:pt x="38397" y="17540"/>
                  <a:pt x="38297" y="17540"/>
                  <a:pt x="38196" y="17538"/>
                </a:cubicBezTo>
                <a:cubicBezTo>
                  <a:pt x="38517" y="17443"/>
                  <a:pt x="38851" y="17324"/>
                  <a:pt x="39160" y="17169"/>
                </a:cubicBezTo>
                <a:cubicBezTo>
                  <a:pt x="39958" y="16752"/>
                  <a:pt x="40529" y="16133"/>
                  <a:pt x="40744" y="15443"/>
                </a:cubicBezTo>
                <a:cubicBezTo>
                  <a:pt x="40839" y="15157"/>
                  <a:pt x="40875" y="14871"/>
                  <a:pt x="40839" y="14585"/>
                </a:cubicBezTo>
                <a:lnTo>
                  <a:pt x="40839" y="14585"/>
                </a:lnTo>
                <a:cubicBezTo>
                  <a:pt x="41839" y="14824"/>
                  <a:pt x="42863" y="14943"/>
                  <a:pt x="43887" y="14943"/>
                </a:cubicBezTo>
                <a:cubicBezTo>
                  <a:pt x="45471" y="14943"/>
                  <a:pt x="47030" y="14669"/>
                  <a:pt x="48507" y="14133"/>
                </a:cubicBezTo>
                <a:close/>
                <a:moveTo>
                  <a:pt x="47340" y="15919"/>
                </a:moveTo>
                <a:lnTo>
                  <a:pt x="47340" y="15919"/>
                </a:lnTo>
                <a:cubicBezTo>
                  <a:pt x="47066" y="16276"/>
                  <a:pt x="46792" y="16610"/>
                  <a:pt x="46506" y="16943"/>
                </a:cubicBezTo>
                <a:cubicBezTo>
                  <a:pt x="44106" y="17740"/>
                  <a:pt x="41544" y="18150"/>
                  <a:pt x="39007" y="18150"/>
                </a:cubicBezTo>
                <a:cubicBezTo>
                  <a:pt x="38625" y="18150"/>
                  <a:pt x="38243" y="18140"/>
                  <a:pt x="37862" y="18122"/>
                </a:cubicBezTo>
                <a:cubicBezTo>
                  <a:pt x="37851" y="18026"/>
                  <a:pt x="37815" y="17943"/>
                  <a:pt x="37791" y="17860"/>
                </a:cubicBezTo>
                <a:lnTo>
                  <a:pt x="37791" y="17848"/>
                </a:lnTo>
                <a:cubicBezTo>
                  <a:pt x="38029" y="17860"/>
                  <a:pt x="38267" y="17860"/>
                  <a:pt x="38505" y="17860"/>
                </a:cubicBezTo>
                <a:cubicBezTo>
                  <a:pt x="41613" y="17860"/>
                  <a:pt x="44625" y="17193"/>
                  <a:pt x="47340" y="15919"/>
                </a:cubicBezTo>
                <a:close/>
                <a:moveTo>
                  <a:pt x="78046" y="3846"/>
                </a:moveTo>
                <a:cubicBezTo>
                  <a:pt x="78332" y="3846"/>
                  <a:pt x="78689" y="3953"/>
                  <a:pt x="78868" y="4227"/>
                </a:cubicBezTo>
                <a:cubicBezTo>
                  <a:pt x="78975" y="4394"/>
                  <a:pt x="78987" y="4418"/>
                  <a:pt x="78629" y="4870"/>
                </a:cubicBezTo>
                <a:cubicBezTo>
                  <a:pt x="78558" y="4953"/>
                  <a:pt x="78475" y="5061"/>
                  <a:pt x="78391" y="5180"/>
                </a:cubicBezTo>
                <a:cubicBezTo>
                  <a:pt x="78391" y="5191"/>
                  <a:pt x="78379" y="5191"/>
                  <a:pt x="78379" y="5215"/>
                </a:cubicBezTo>
                <a:cubicBezTo>
                  <a:pt x="69759" y="11061"/>
                  <a:pt x="61306" y="15717"/>
                  <a:pt x="51900" y="19765"/>
                </a:cubicBezTo>
                <a:cubicBezTo>
                  <a:pt x="52376" y="19205"/>
                  <a:pt x="52841" y="18646"/>
                  <a:pt x="53269" y="18122"/>
                </a:cubicBezTo>
                <a:cubicBezTo>
                  <a:pt x="53591" y="17848"/>
                  <a:pt x="53936" y="17586"/>
                  <a:pt x="54293" y="17324"/>
                </a:cubicBezTo>
                <a:cubicBezTo>
                  <a:pt x="55627" y="16395"/>
                  <a:pt x="57115" y="15681"/>
                  <a:pt x="58567" y="14978"/>
                </a:cubicBezTo>
                <a:lnTo>
                  <a:pt x="59091" y="14716"/>
                </a:lnTo>
                <a:cubicBezTo>
                  <a:pt x="65116" y="11788"/>
                  <a:pt x="70962" y="8370"/>
                  <a:pt x="76474" y="4560"/>
                </a:cubicBezTo>
                <a:cubicBezTo>
                  <a:pt x="76891" y="4275"/>
                  <a:pt x="77320" y="3977"/>
                  <a:pt x="77784" y="3870"/>
                </a:cubicBezTo>
                <a:cubicBezTo>
                  <a:pt x="77867" y="3858"/>
                  <a:pt x="77963" y="3846"/>
                  <a:pt x="78046" y="3846"/>
                </a:cubicBezTo>
                <a:close/>
                <a:moveTo>
                  <a:pt x="28052" y="8192"/>
                </a:moveTo>
                <a:cubicBezTo>
                  <a:pt x="30433" y="8216"/>
                  <a:pt x="32790" y="8894"/>
                  <a:pt x="35076" y="9692"/>
                </a:cubicBezTo>
                <a:cubicBezTo>
                  <a:pt x="35112" y="10144"/>
                  <a:pt x="34981" y="10597"/>
                  <a:pt x="34695" y="10942"/>
                </a:cubicBezTo>
                <a:cubicBezTo>
                  <a:pt x="34376" y="11315"/>
                  <a:pt x="33886" y="11535"/>
                  <a:pt x="33402" y="11535"/>
                </a:cubicBezTo>
                <a:cubicBezTo>
                  <a:pt x="33345" y="11535"/>
                  <a:pt x="33288" y="11532"/>
                  <a:pt x="33231" y="11526"/>
                </a:cubicBezTo>
                <a:lnTo>
                  <a:pt x="31647" y="11347"/>
                </a:lnTo>
                <a:lnTo>
                  <a:pt x="33029" y="12133"/>
                </a:lnTo>
                <a:cubicBezTo>
                  <a:pt x="33505" y="12407"/>
                  <a:pt x="33576" y="13097"/>
                  <a:pt x="33350" y="13562"/>
                </a:cubicBezTo>
                <a:cubicBezTo>
                  <a:pt x="33112" y="14038"/>
                  <a:pt x="32576" y="14407"/>
                  <a:pt x="31909" y="14562"/>
                </a:cubicBezTo>
                <a:cubicBezTo>
                  <a:pt x="31626" y="14619"/>
                  <a:pt x="31333" y="14640"/>
                  <a:pt x="31036" y="14640"/>
                </a:cubicBezTo>
                <a:cubicBezTo>
                  <a:pt x="30660" y="14640"/>
                  <a:pt x="30277" y="14607"/>
                  <a:pt x="29897" y="14574"/>
                </a:cubicBezTo>
                <a:lnTo>
                  <a:pt x="28921" y="14490"/>
                </a:lnTo>
                <a:lnTo>
                  <a:pt x="29647" y="15157"/>
                </a:lnTo>
                <a:cubicBezTo>
                  <a:pt x="30016" y="15502"/>
                  <a:pt x="30100" y="16157"/>
                  <a:pt x="29838" y="16669"/>
                </a:cubicBezTo>
                <a:cubicBezTo>
                  <a:pt x="29588" y="17145"/>
                  <a:pt x="29064" y="17526"/>
                  <a:pt x="28433" y="17705"/>
                </a:cubicBezTo>
                <a:cubicBezTo>
                  <a:pt x="28074" y="17791"/>
                  <a:pt x="27697" y="17822"/>
                  <a:pt x="27328" y="17822"/>
                </a:cubicBezTo>
                <a:cubicBezTo>
                  <a:pt x="27036" y="17822"/>
                  <a:pt x="26749" y="17803"/>
                  <a:pt x="26480" y="17776"/>
                </a:cubicBezTo>
                <a:lnTo>
                  <a:pt x="26016" y="17729"/>
                </a:lnTo>
                <a:lnTo>
                  <a:pt x="26123" y="18181"/>
                </a:lnTo>
                <a:cubicBezTo>
                  <a:pt x="26290" y="18860"/>
                  <a:pt x="26063" y="19610"/>
                  <a:pt x="25575" y="20098"/>
                </a:cubicBezTo>
                <a:cubicBezTo>
                  <a:pt x="25185" y="20479"/>
                  <a:pt x="24643" y="20700"/>
                  <a:pt x="24102" y="20700"/>
                </a:cubicBezTo>
                <a:cubicBezTo>
                  <a:pt x="23949" y="20700"/>
                  <a:pt x="23796" y="20682"/>
                  <a:pt x="23646" y="20646"/>
                </a:cubicBezTo>
                <a:lnTo>
                  <a:pt x="23635" y="20705"/>
                </a:lnTo>
                <a:cubicBezTo>
                  <a:pt x="22861" y="19491"/>
                  <a:pt x="22456" y="18014"/>
                  <a:pt x="22777" y="16514"/>
                </a:cubicBezTo>
                <a:cubicBezTo>
                  <a:pt x="22908" y="15871"/>
                  <a:pt x="23158" y="15264"/>
                  <a:pt x="23432" y="14621"/>
                </a:cubicBezTo>
                <a:cubicBezTo>
                  <a:pt x="23754" y="13835"/>
                  <a:pt x="24099" y="13014"/>
                  <a:pt x="24182" y="12121"/>
                </a:cubicBezTo>
                <a:cubicBezTo>
                  <a:pt x="24218" y="11835"/>
                  <a:pt x="24218" y="11549"/>
                  <a:pt x="24230" y="11287"/>
                </a:cubicBezTo>
                <a:cubicBezTo>
                  <a:pt x="24242" y="10764"/>
                  <a:pt x="24242" y="10264"/>
                  <a:pt x="24420" y="9811"/>
                </a:cubicBezTo>
                <a:cubicBezTo>
                  <a:pt x="25004" y="8394"/>
                  <a:pt x="26968" y="8204"/>
                  <a:pt x="27790" y="8192"/>
                </a:cubicBezTo>
                <a:close/>
                <a:moveTo>
                  <a:pt x="46090" y="17431"/>
                </a:moveTo>
                <a:lnTo>
                  <a:pt x="46090" y="17431"/>
                </a:lnTo>
                <a:cubicBezTo>
                  <a:pt x="45423" y="18181"/>
                  <a:pt x="44709" y="18872"/>
                  <a:pt x="43947" y="19515"/>
                </a:cubicBezTo>
                <a:cubicBezTo>
                  <a:pt x="41495" y="20576"/>
                  <a:pt x="38931" y="21104"/>
                  <a:pt x="36362" y="21104"/>
                </a:cubicBezTo>
                <a:cubicBezTo>
                  <a:pt x="35675" y="21104"/>
                  <a:pt x="34988" y="21066"/>
                  <a:pt x="34303" y="20991"/>
                </a:cubicBezTo>
                <a:cubicBezTo>
                  <a:pt x="34934" y="20872"/>
                  <a:pt x="35553" y="20681"/>
                  <a:pt x="36184" y="20408"/>
                </a:cubicBezTo>
                <a:cubicBezTo>
                  <a:pt x="36731" y="20170"/>
                  <a:pt x="37386" y="19812"/>
                  <a:pt x="37732" y="19157"/>
                </a:cubicBezTo>
                <a:cubicBezTo>
                  <a:pt x="37827" y="18943"/>
                  <a:pt x="37886" y="18693"/>
                  <a:pt x="37886" y="18455"/>
                </a:cubicBezTo>
                <a:cubicBezTo>
                  <a:pt x="38291" y="18467"/>
                  <a:pt x="38696" y="18491"/>
                  <a:pt x="39101" y="18491"/>
                </a:cubicBezTo>
                <a:cubicBezTo>
                  <a:pt x="41458" y="18491"/>
                  <a:pt x="43839" y="18134"/>
                  <a:pt x="46090" y="17431"/>
                </a:cubicBezTo>
                <a:close/>
                <a:moveTo>
                  <a:pt x="78415" y="5584"/>
                </a:moveTo>
                <a:cubicBezTo>
                  <a:pt x="78475" y="5644"/>
                  <a:pt x="78534" y="5692"/>
                  <a:pt x="78629" y="5703"/>
                </a:cubicBezTo>
                <a:cubicBezTo>
                  <a:pt x="79094" y="5763"/>
                  <a:pt x="79356" y="6406"/>
                  <a:pt x="79344" y="6966"/>
                </a:cubicBezTo>
                <a:cubicBezTo>
                  <a:pt x="79344" y="7144"/>
                  <a:pt x="79296" y="7323"/>
                  <a:pt x="79249" y="7525"/>
                </a:cubicBezTo>
                <a:cubicBezTo>
                  <a:pt x="78475" y="9109"/>
                  <a:pt x="76713" y="10049"/>
                  <a:pt x="74950" y="10883"/>
                </a:cubicBezTo>
                <a:cubicBezTo>
                  <a:pt x="66842" y="14693"/>
                  <a:pt x="58520" y="18324"/>
                  <a:pt x="50197" y="21670"/>
                </a:cubicBezTo>
                <a:cubicBezTo>
                  <a:pt x="50614" y="21229"/>
                  <a:pt x="51019" y="20777"/>
                  <a:pt x="51400" y="20336"/>
                </a:cubicBezTo>
                <a:cubicBezTo>
                  <a:pt x="61032" y="16240"/>
                  <a:pt x="69640" y="11538"/>
                  <a:pt x="78415" y="5584"/>
                </a:cubicBezTo>
                <a:close/>
                <a:moveTo>
                  <a:pt x="43054" y="20217"/>
                </a:moveTo>
                <a:lnTo>
                  <a:pt x="43054" y="20217"/>
                </a:lnTo>
                <a:cubicBezTo>
                  <a:pt x="42601" y="20574"/>
                  <a:pt x="42101" y="20920"/>
                  <a:pt x="41613" y="21229"/>
                </a:cubicBezTo>
                <a:cubicBezTo>
                  <a:pt x="39896" y="21784"/>
                  <a:pt x="38085" y="22066"/>
                  <a:pt x="36278" y="22066"/>
                </a:cubicBezTo>
                <a:cubicBezTo>
                  <a:pt x="35141" y="22066"/>
                  <a:pt x="34006" y="21955"/>
                  <a:pt x="32898" y="21729"/>
                </a:cubicBezTo>
                <a:cubicBezTo>
                  <a:pt x="32862" y="21515"/>
                  <a:pt x="32779" y="21301"/>
                  <a:pt x="32659" y="21134"/>
                </a:cubicBezTo>
                <a:lnTo>
                  <a:pt x="32957" y="21134"/>
                </a:lnTo>
                <a:cubicBezTo>
                  <a:pt x="34064" y="21348"/>
                  <a:pt x="35195" y="21432"/>
                  <a:pt x="36327" y="21432"/>
                </a:cubicBezTo>
                <a:cubicBezTo>
                  <a:pt x="38613" y="21432"/>
                  <a:pt x="40875" y="21039"/>
                  <a:pt x="43054" y="20217"/>
                </a:cubicBezTo>
                <a:close/>
                <a:moveTo>
                  <a:pt x="77903" y="9573"/>
                </a:moveTo>
                <a:cubicBezTo>
                  <a:pt x="75915" y="11692"/>
                  <a:pt x="72998" y="12895"/>
                  <a:pt x="70605" y="13871"/>
                </a:cubicBezTo>
                <a:lnTo>
                  <a:pt x="49245" y="22670"/>
                </a:lnTo>
                <a:cubicBezTo>
                  <a:pt x="49400" y="22503"/>
                  <a:pt x="49566" y="22360"/>
                  <a:pt x="49709" y="22194"/>
                </a:cubicBezTo>
                <a:lnTo>
                  <a:pt x="49757" y="22194"/>
                </a:lnTo>
                <a:cubicBezTo>
                  <a:pt x="49769" y="22194"/>
                  <a:pt x="49804" y="22194"/>
                  <a:pt x="49816" y="22182"/>
                </a:cubicBezTo>
                <a:cubicBezTo>
                  <a:pt x="58317" y="18776"/>
                  <a:pt x="66807" y="15062"/>
                  <a:pt x="75105" y="11168"/>
                </a:cubicBezTo>
                <a:cubicBezTo>
                  <a:pt x="76082" y="10704"/>
                  <a:pt x="77070" y="10216"/>
                  <a:pt x="77903" y="9573"/>
                </a:cubicBezTo>
                <a:close/>
                <a:moveTo>
                  <a:pt x="35731" y="9942"/>
                </a:moveTo>
                <a:cubicBezTo>
                  <a:pt x="36124" y="10085"/>
                  <a:pt x="36529" y="10228"/>
                  <a:pt x="36910" y="10383"/>
                </a:cubicBezTo>
                <a:cubicBezTo>
                  <a:pt x="37553" y="10597"/>
                  <a:pt x="38196" y="10823"/>
                  <a:pt x="38815" y="11049"/>
                </a:cubicBezTo>
                <a:cubicBezTo>
                  <a:pt x="39708" y="11359"/>
                  <a:pt x="40553" y="11609"/>
                  <a:pt x="41339" y="11835"/>
                </a:cubicBezTo>
                <a:cubicBezTo>
                  <a:pt x="41089" y="12490"/>
                  <a:pt x="40482" y="13014"/>
                  <a:pt x="39779" y="13097"/>
                </a:cubicBezTo>
                <a:lnTo>
                  <a:pt x="38886" y="13216"/>
                </a:lnTo>
                <a:lnTo>
                  <a:pt x="39648" y="13716"/>
                </a:lnTo>
                <a:cubicBezTo>
                  <a:pt x="40077" y="13990"/>
                  <a:pt x="40291" y="14669"/>
                  <a:pt x="40089" y="15228"/>
                </a:cubicBezTo>
                <a:cubicBezTo>
                  <a:pt x="39851" y="15943"/>
                  <a:pt x="39196" y="16371"/>
                  <a:pt x="38839" y="16550"/>
                </a:cubicBezTo>
                <a:cubicBezTo>
                  <a:pt x="38243" y="16871"/>
                  <a:pt x="37553" y="17002"/>
                  <a:pt x="36874" y="17145"/>
                </a:cubicBezTo>
                <a:lnTo>
                  <a:pt x="35731" y="17383"/>
                </a:lnTo>
                <a:lnTo>
                  <a:pt x="36612" y="17705"/>
                </a:lnTo>
                <a:cubicBezTo>
                  <a:pt x="36648" y="17741"/>
                  <a:pt x="36684" y="17788"/>
                  <a:pt x="36743" y="17788"/>
                </a:cubicBezTo>
                <a:cubicBezTo>
                  <a:pt x="36791" y="17788"/>
                  <a:pt x="36839" y="17788"/>
                  <a:pt x="36886" y="17800"/>
                </a:cubicBezTo>
                <a:cubicBezTo>
                  <a:pt x="37029" y="17860"/>
                  <a:pt x="37124" y="17991"/>
                  <a:pt x="37160" y="18098"/>
                </a:cubicBezTo>
                <a:cubicBezTo>
                  <a:pt x="37255" y="18336"/>
                  <a:pt x="37243" y="18622"/>
                  <a:pt x="37136" y="18848"/>
                </a:cubicBezTo>
                <a:cubicBezTo>
                  <a:pt x="36898" y="19300"/>
                  <a:pt x="36362" y="19586"/>
                  <a:pt x="35910" y="19777"/>
                </a:cubicBezTo>
                <a:cubicBezTo>
                  <a:pt x="34886" y="20232"/>
                  <a:pt x="33842" y="20462"/>
                  <a:pt x="32846" y="20462"/>
                </a:cubicBezTo>
                <a:cubicBezTo>
                  <a:pt x="32487" y="20462"/>
                  <a:pt x="32134" y="20432"/>
                  <a:pt x="31790" y="20372"/>
                </a:cubicBezTo>
                <a:lnTo>
                  <a:pt x="30409" y="20134"/>
                </a:lnTo>
                <a:lnTo>
                  <a:pt x="31540" y="20967"/>
                </a:lnTo>
                <a:cubicBezTo>
                  <a:pt x="31897" y="21241"/>
                  <a:pt x="32255" y="21551"/>
                  <a:pt x="32243" y="21896"/>
                </a:cubicBezTo>
                <a:cubicBezTo>
                  <a:pt x="32219" y="22086"/>
                  <a:pt x="32088" y="22277"/>
                  <a:pt x="31886" y="22420"/>
                </a:cubicBezTo>
                <a:cubicBezTo>
                  <a:pt x="31647" y="22563"/>
                  <a:pt x="31350" y="22622"/>
                  <a:pt x="31064" y="22670"/>
                </a:cubicBezTo>
                <a:cubicBezTo>
                  <a:pt x="30582" y="22747"/>
                  <a:pt x="30094" y="22784"/>
                  <a:pt x="29604" y="22784"/>
                </a:cubicBezTo>
                <a:cubicBezTo>
                  <a:pt x="27818" y="22784"/>
                  <a:pt x="26020" y="22283"/>
                  <a:pt x="24516" y="21348"/>
                </a:cubicBezTo>
                <a:cubicBezTo>
                  <a:pt x="25099" y="21253"/>
                  <a:pt x="25647" y="21003"/>
                  <a:pt x="26051" y="20586"/>
                </a:cubicBezTo>
                <a:cubicBezTo>
                  <a:pt x="26599" y="20039"/>
                  <a:pt x="26885" y="19241"/>
                  <a:pt x="26837" y="18491"/>
                </a:cubicBezTo>
                <a:lnTo>
                  <a:pt x="26837" y="18491"/>
                </a:lnTo>
                <a:cubicBezTo>
                  <a:pt x="26991" y="18497"/>
                  <a:pt x="27149" y="18502"/>
                  <a:pt x="27309" y="18502"/>
                </a:cubicBezTo>
                <a:cubicBezTo>
                  <a:pt x="27733" y="18502"/>
                  <a:pt x="28173" y="18469"/>
                  <a:pt x="28588" y="18348"/>
                </a:cubicBezTo>
                <a:cubicBezTo>
                  <a:pt x="29421" y="18134"/>
                  <a:pt x="30100" y="17633"/>
                  <a:pt x="30421" y="16979"/>
                </a:cubicBezTo>
                <a:cubicBezTo>
                  <a:pt x="30707" y="16443"/>
                  <a:pt x="30719" y="15824"/>
                  <a:pt x="30528" y="15300"/>
                </a:cubicBezTo>
                <a:lnTo>
                  <a:pt x="30528" y="15300"/>
                </a:lnTo>
                <a:cubicBezTo>
                  <a:pt x="30707" y="15313"/>
                  <a:pt x="30890" y="15321"/>
                  <a:pt x="31076" y="15321"/>
                </a:cubicBezTo>
                <a:cubicBezTo>
                  <a:pt x="31397" y="15321"/>
                  <a:pt x="31723" y="15296"/>
                  <a:pt x="32040" y="15228"/>
                </a:cubicBezTo>
                <a:cubicBezTo>
                  <a:pt x="32921" y="15038"/>
                  <a:pt x="33624" y="14538"/>
                  <a:pt x="33945" y="13871"/>
                </a:cubicBezTo>
                <a:cubicBezTo>
                  <a:pt x="34219" y="13312"/>
                  <a:pt x="34183" y="12657"/>
                  <a:pt x="33910" y="12145"/>
                </a:cubicBezTo>
                <a:cubicBezTo>
                  <a:pt x="34398" y="12038"/>
                  <a:pt x="34862" y="11776"/>
                  <a:pt x="35184" y="11395"/>
                </a:cubicBezTo>
                <a:cubicBezTo>
                  <a:pt x="35529" y="10990"/>
                  <a:pt x="35719" y="10466"/>
                  <a:pt x="35731" y="9942"/>
                </a:cubicBezTo>
                <a:close/>
                <a:moveTo>
                  <a:pt x="40494" y="21896"/>
                </a:moveTo>
                <a:lnTo>
                  <a:pt x="40494" y="21896"/>
                </a:lnTo>
                <a:cubicBezTo>
                  <a:pt x="38577" y="22967"/>
                  <a:pt x="36481" y="23741"/>
                  <a:pt x="34303" y="24146"/>
                </a:cubicBezTo>
                <a:cubicBezTo>
                  <a:pt x="33290" y="24337"/>
                  <a:pt x="32302" y="24432"/>
                  <a:pt x="31350" y="24432"/>
                </a:cubicBezTo>
                <a:cubicBezTo>
                  <a:pt x="29397" y="24432"/>
                  <a:pt x="27671" y="24027"/>
                  <a:pt x="26242" y="23218"/>
                </a:cubicBezTo>
                <a:cubicBezTo>
                  <a:pt x="25873" y="23015"/>
                  <a:pt x="25492" y="22765"/>
                  <a:pt x="25159" y="22467"/>
                </a:cubicBezTo>
                <a:lnTo>
                  <a:pt x="25159" y="22467"/>
                </a:lnTo>
                <a:cubicBezTo>
                  <a:pt x="26528" y="23122"/>
                  <a:pt x="28028" y="23456"/>
                  <a:pt x="29564" y="23456"/>
                </a:cubicBezTo>
                <a:cubicBezTo>
                  <a:pt x="30100" y="23456"/>
                  <a:pt x="30612" y="23420"/>
                  <a:pt x="31147" y="23337"/>
                </a:cubicBezTo>
                <a:cubicBezTo>
                  <a:pt x="31505" y="23277"/>
                  <a:pt x="31886" y="23206"/>
                  <a:pt x="32207" y="23003"/>
                </a:cubicBezTo>
                <a:cubicBezTo>
                  <a:pt x="32576" y="22765"/>
                  <a:pt x="32814" y="22432"/>
                  <a:pt x="32874" y="22075"/>
                </a:cubicBezTo>
                <a:cubicBezTo>
                  <a:pt x="33993" y="22301"/>
                  <a:pt x="35124" y="22408"/>
                  <a:pt x="36267" y="22408"/>
                </a:cubicBezTo>
                <a:cubicBezTo>
                  <a:pt x="37696" y="22408"/>
                  <a:pt x="39113" y="22241"/>
                  <a:pt x="40494" y="21896"/>
                </a:cubicBezTo>
                <a:close/>
                <a:moveTo>
                  <a:pt x="12359" y="2318"/>
                </a:moveTo>
                <a:cubicBezTo>
                  <a:pt x="12621" y="2318"/>
                  <a:pt x="12883" y="2327"/>
                  <a:pt x="13145" y="2346"/>
                </a:cubicBezTo>
                <a:cubicBezTo>
                  <a:pt x="15002" y="2465"/>
                  <a:pt x="16717" y="3501"/>
                  <a:pt x="17693" y="5084"/>
                </a:cubicBezTo>
                <a:cubicBezTo>
                  <a:pt x="17693" y="5096"/>
                  <a:pt x="17717" y="5096"/>
                  <a:pt x="17717" y="5108"/>
                </a:cubicBezTo>
                <a:cubicBezTo>
                  <a:pt x="18312" y="6073"/>
                  <a:pt x="18801" y="7239"/>
                  <a:pt x="19825" y="7728"/>
                </a:cubicBezTo>
                <a:cubicBezTo>
                  <a:pt x="19972" y="7797"/>
                  <a:pt x="20134" y="7852"/>
                  <a:pt x="20296" y="7852"/>
                </a:cubicBezTo>
                <a:cubicBezTo>
                  <a:pt x="20382" y="7852"/>
                  <a:pt x="20468" y="7836"/>
                  <a:pt x="20551" y="7799"/>
                </a:cubicBezTo>
                <a:cubicBezTo>
                  <a:pt x="20777" y="7704"/>
                  <a:pt x="20908" y="7370"/>
                  <a:pt x="20753" y="7192"/>
                </a:cubicBezTo>
                <a:lnTo>
                  <a:pt x="20753" y="7192"/>
                </a:lnTo>
                <a:cubicBezTo>
                  <a:pt x="21387" y="7352"/>
                  <a:pt x="22041" y="7433"/>
                  <a:pt x="22695" y="7433"/>
                </a:cubicBezTo>
                <a:cubicBezTo>
                  <a:pt x="22913" y="7433"/>
                  <a:pt x="23131" y="7424"/>
                  <a:pt x="23349" y="7406"/>
                </a:cubicBezTo>
                <a:cubicBezTo>
                  <a:pt x="23587" y="7382"/>
                  <a:pt x="23861" y="7347"/>
                  <a:pt x="24027" y="7168"/>
                </a:cubicBezTo>
                <a:cubicBezTo>
                  <a:pt x="24325" y="6846"/>
                  <a:pt x="24158" y="6334"/>
                  <a:pt x="23968" y="5930"/>
                </a:cubicBezTo>
                <a:cubicBezTo>
                  <a:pt x="24587" y="5930"/>
                  <a:pt x="25230" y="5930"/>
                  <a:pt x="25837" y="5763"/>
                </a:cubicBezTo>
                <a:cubicBezTo>
                  <a:pt x="26361" y="5620"/>
                  <a:pt x="26790" y="4965"/>
                  <a:pt x="27087" y="4429"/>
                </a:cubicBezTo>
                <a:cubicBezTo>
                  <a:pt x="27266" y="4525"/>
                  <a:pt x="27445" y="4620"/>
                  <a:pt x="27611" y="4739"/>
                </a:cubicBezTo>
                <a:cubicBezTo>
                  <a:pt x="29480" y="5858"/>
                  <a:pt x="31314" y="7120"/>
                  <a:pt x="33088" y="8370"/>
                </a:cubicBezTo>
                <a:cubicBezTo>
                  <a:pt x="31468" y="7912"/>
                  <a:pt x="29807" y="7580"/>
                  <a:pt x="28123" y="7580"/>
                </a:cubicBezTo>
                <a:cubicBezTo>
                  <a:pt x="28012" y="7580"/>
                  <a:pt x="27901" y="7582"/>
                  <a:pt x="27790" y="7585"/>
                </a:cubicBezTo>
                <a:cubicBezTo>
                  <a:pt x="26837" y="7597"/>
                  <a:pt x="24539" y="7835"/>
                  <a:pt x="23813" y="9621"/>
                </a:cubicBezTo>
                <a:cubicBezTo>
                  <a:pt x="23587" y="10168"/>
                  <a:pt x="23575" y="10764"/>
                  <a:pt x="23563" y="11335"/>
                </a:cubicBezTo>
                <a:cubicBezTo>
                  <a:pt x="23563" y="11597"/>
                  <a:pt x="23551" y="11847"/>
                  <a:pt x="23527" y="12109"/>
                </a:cubicBezTo>
                <a:cubicBezTo>
                  <a:pt x="23444" y="12895"/>
                  <a:pt x="23146" y="13633"/>
                  <a:pt x="22813" y="14407"/>
                </a:cubicBezTo>
                <a:cubicBezTo>
                  <a:pt x="22551" y="15050"/>
                  <a:pt x="22277" y="15717"/>
                  <a:pt x="22134" y="16419"/>
                </a:cubicBezTo>
                <a:cubicBezTo>
                  <a:pt x="21563" y="19157"/>
                  <a:pt x="23170" y="22289"/>
                  <a:pt x="25944" y="23837"/>
                </a:cubicBezTo>
                <a:cubicBezTo>
                  <a:pt x="27480" y="24682"/>
                  <a:pt x="29302" y="25111"/>
                  <a:pt x="31374" y="25111"/>
                </a:cubicBezTo>
                <a:cubicBezTo>
                  <a:pt x="32362" y="25111"/>
                  <a:pt x="33398" y="25003"/>
                  <a:pt x="34457" y="24813"/>
                </a:cubicBezTo>
                <a:cubicBezTo>
                  <a:pt x="39720" y="23849"/>
                  <a:pt x="44542" y="20741"/>
                  <a:pt x="47780" y="16467"/>
                </a:cubicBezTo>
                <a:cubicBezTo>
                  <a:pt x="49578" y="16955"/>
                  <a:pt x="51328" y="17205"/>
                  <a:pt x="53031" y="17205"/>
                </a:cubicBezTo>
                <a:lnTo>
                  <a:pt x="53162" y="17205"/>
                </a:lnTo>
                <a:cubicBezTo>
                  <a:pt x="53043" y="17360"/>
                  <a:pt x="52924" y="17491"/>
                  <a:pt x="52805" y="17645"/>
                </a:cubicBezTo>
                <a:cubicBezTo>
                  <a:pt x="50757" y="19324"/>
                  <a:pt x="49090" y="21420"/>
                  <a:pt x="47459" y="23479"/>
                </a:cubicBezTo>
                <a:cubicBezTo>
                  <a:pt x="47435" y="23503"/>
                  <a:pt x="47423" y="23551"/>
                  <a:pt x="47399" y="23599"/>
                </a:cubicBezTo>
                <a:cubicBezTo>
                  <a:pt x="45994" y="24932"/>
                  <a:pt x="44447" y="26242"/>
                  <a:pt x="42792" y="27420"/>
                </a:cubicBezTo>
                <a:cubicBezTo>
                  <a:pt x="39601" y="29671"/>
                  <a:pt x="34576" y="32350"/>
                  <a:pt x="28647" y="32385"/>
                </a:cubicBezTo>
                <a:lnTo>
                  <a:pt x="28528" y="32385"/>
                </a:lnTo>
                <a:cubicBezTo>
                  <a:pt x="23277" y="32385"/>
                  <a:pt x="18253" y="30064"/>
                  <a:pt x="15407" y="26313"/>
                </a:cubicBezTo>
                <a:cubicBezTo>
                  <a:pt x="13812" y="24218"/>
                  <a:pt x="12847" y="21694"/>
                  <a:pt x="11907" y="19253"/>
                </a:cubicBezTo>
                <a:cubicBezTo>
                  <a:pt x="11502" y="18193"/>
                  <a:pt x="11085" y="17110"/>
                  <a:pt x="10609" y="16050"/>
                </a:cubicBezTo>
                <a:cubicBezTo>
                  <a:pt x="9823" y="14252"/>
                  <a:pt x="8645" y="12192"/>
                  <a:pt x="7025" y="10573"/>
                </a:cubicBezTo>
                <a:cubicBezTo>
                  <a:pt x="6787" y="8609"/>
                  <a:pt x="5942" y="6715"/>
                  <a:pt x="4632" y="5239"/>
                </a:cubicBezTo>
                <a:cubicBezTo>
                  <a:pt x="5418" y="4275"/>
                  <a:pt x="6406" y="3429"/>
                  <a:pt x="7513" y="2727"/>
                </a:cubicBezTo>
                <a:lnTo>
                  <a:pt x="7513" y="2727"/>
                </a:lnTo>
                <a:cubicBezTo>
                  <a:pt x="7275" y="3060"/>
                  <a:pt x="7037" y="3429"/>
                  <a:pt x="6823" y="3870"/>
                </a:cubicBezTo>
                <a:cubicBezTo>
                  <a:pt x="8570" y="2814"/>
                  <a:pt x="10463" y="2318"/>
                  <a:pt x="12359" y="2318"/>
                </a:cubicBezTo>
                <a:close/>
                <a:moveTo>
                  <a:pt x="14955" y="0"/>
                </a:moveTo>
                <a:cubicBezTo>
                  <a:pt x="14586" y="0"/>
                  <a:pt x="14217" y="12"/>
                  <a:pt x="13859" y="36"/>
                </a:cubicBezTo>
                <a:cubicBezTo>
                  <a:pt x="9478" y="322"/>
                  <a:pt x="5525" y="2572"/>
                  <a:pt x="3430" y="5787"/>
                </a:cubicBezTo>
                <a:cubicBezTo>
                  <a:pt x="2179" y="6942"/>
                  <a:pt x="1025" y="8216"/>
                  <a:pt x="1" y="9573"/>
                </a:cubicBezTo>
                <a:cubicBezTo>
                  <a:pt x="2191" y="9787"/>
                  <a:pt x="4358" y="10240"/>
                  <a:pt x="6442" y="10930"/>
                </a:cubicBezTo>
                <a:cubicBezTo>
                  <a:pt x="8073" y="12490"/>
                  <a:pt x="9228" y="14538"/>
                  <a:pt x="10014" y="16312"/>
                </a:cubicBezTo>
                <a:cubicBezTo>
                  <a:pt x="10478" y="17348"/>
                  <a:pt x="10895" y="18431"/>
                  <a:pt x="11300" y="19491"/>
                </a:cubicBezTo>
                <a:cubicBezTo>
                  <a:pt x="12252" y="21967"/>
                  <a:pt x="13252" y="24551"/>
                  <a:pt x="14883" y="26718"/>
                </a:cubicBezTo>
                <a:cubicBezTo>
                  <a:pt x="17896" y="30695"/>
                  <a:pt x="23015" y="33052"/>
                  <a:pt x="28552" y="33052"/>
                </a:cubicBezTo>
                <a:lnTo>
                  <a:pt x="28671" y="33052"/>
                </a:lnTo>
                <a:cubicBezTo>
                  <a:pt x="30171" y="33040"/>
                  <a:pt x="31612" y="32873"/>
                  <a:pt x="32981" y="32576"/>
                </a:cubicBezTo>
                <a:lnTo>
                  <a:pt x="32981" y="32576"/>
                </a:lnTo>
                <a:cubicBezTo>
                  <a:pt x="32338" y="33028"/>
                  <a:pt x="31719" y="33445"/>
                  <a:pt x="31064" y="33874"/>
                </a:cubicBezTo>
                <a:cubicBezTo>
                  <a:pt x="29230" y="35100"/>
                  <a:pt x="27361" y="36362"/>
                  <a:pt x="24742" y="38386"/>
                </a:cubicBezTo>
                <a:lnTo>
                  <a:pt x="24694" y="38386"/>
                </a:lnTo>
                <a:cubicBezTo>
                  <a:pt x="24361" y="38386"/>
                  <a:pt x="23968" y="38565"/>
                  <a:pt x="23646" y="38767"/>
                </a:cubicBezTo>
                <a:cubicBezTo>
                  <a:pt x="23544" y="38771"/>
                  <a:pt x="23441" y="38773"/>
                  <a:pt x="23338" y="38773"/>
                </a:cubicBezTo>
                <a:cubicBezTo>
                  <a:pt x="22529" y="38773"/>
                  <a:pt x="21693" y="38656"/>
                  <a:pt x="20848" y="38529"/>
                </a:cubicBezTo>
                <a:cubicBezTo>
                  <a:pt x="19968" y="38408"/>
                  <a:pt x="19072" y="38281"/>
                  <a:pt x="18168" y="38281"/>
                </a:cubicBezTo>
                <a:cubicBezTo>
                  <a:pt x="17911" y="38281"/>
                  <a:pt x="17654" y="38291"/>
                  <a:pt x="17396" y="38315"/>
                </a:cubicBezTo>
                <a:cubicBezTo>
                  <a:pt x="16241" y="38410"/>
                  <a:pt x="15360" y="38850"/>
                  <a:pt x="14872" y="39529"/>
                </a:cubicBezTo>
                <a:cubicBezTo>
                  <a:pt x="14764" y="39684"/>
                  <a:pt x="14800" y="39886"/>
                  <a:pt x="14943" y="39993"/>
                </a:cubicBezTo>
                <a:cubicBezTo>
                  <a:pt x="15002" y="40041"/>
                  <a:pt x="15062" y="40053"/>
                  <a:pt x="15133" y="40053"/>
                </a:cubicBezTo>
                <a:cubicBezTo>
                  <a:pt x="15241" y="40053"/>
                  <a:pt x="15348" y="40005"/>
                  <a:pt x="15407" y="39922"/>
                </a:cubicBezTo>
                <a:cubicBezTo>
                  <a:pt x="15884" y="39243"/>
                  <a:pt x="16777" y="39041"/>
                  <a:pt x="17443" y="38981"/>
                </a:cubicBezTo>
                <a:cubicBezTo>
                  <a:pt x="17684" y="38958"/>
                  <a:pt x="17927" y="38947"/>
                  <a:pt x="18172" y="38947"/>
                </a:cubicBezTo>
                <a:cubicBezTo>
                  <a:pt x="19024" y="38947"/>
                  <a:pt x="19892" y="39073"/>
                  <a:pt x="20753" y="39184"/>
                </a:cubicBezTo>
                <a:cubicBezTo>
                  <a:pt x="21551" y="39303"/>
                  <a:pt x="22372" y="39410"/>
                  <a:pt x="23194" y="39446"/>
                </a:cubicBezTo>
                <a:cubicBezTo>
                  <a:pt x="23206" y="39481"/>
                  <a:pt x="23230" y="39529"/>
                  <a:pt x="23265" y="39565"/>
                </a:cubicBezTo>
                <a:cubicBezTo>
                  <a:pt x="22753" y="39600"/>
                  <a:pt x="22253" y="39624"/>
                  <a:pt x="21718" y="39636"/>
                </a:cubicBezTo>
                <a:cubicBezTo>
                  <a:pt x="21313" y="39648"/>
                  <a:pt x="20932" y="39648"/>
                  <a:pt x="20527" y="39684"/>
                </a:cubicBezTo>
                <a:cubicBezTo>
                  <a:pt x="18729" y="39779"/>
                  <a:pt x="17443" y="40196"/>
                  <a:pt x="16526" y="40994"/>
                </a:cubicBezTo>
                <a:cubicBezTo>
                  <a:pt x="16384" y="41113"/>
                  <a:pt x="16360" y="41315"/>
                  <a:pt x="16479" y="41470"/>
                </a:cubicBezTo>
                <a:cubicBezTo>
                  <a:pt x="16538" y="41541"/>
                  <a:pt x="16634" y="41589"/>
                  <a:pt x="16729" y="41589"/>
                </a:cubicBezTo>
                <a:cubicBezTo>
                  <a:pt x="16800" y="41589"/>
                  <a:pt x="16872" y="41553"/>
                  <a:pt x="16955" y="41505"/>
                </a:cubicBezTo>
                <a:cubicBezTo>
                  <a:pt x="17765" y="40815"/>
                  <a:pt x="18920" y="40458"/>
                  <a:pt x="20575" y="40351"/>
                </a:cubicBezTo>
                <a:lnTo>
                  <a:pt x="21730" y="40303"/>
                </a:lnTo>
                <a:cubicBezTo>
                  <a:pt x="22694" y="40291"/>
                  <a:pt x="23706" y="40255"/>
                  <a:pt x="24682" y="40041"/>
                </a:cubicBezTo>
                <a:cubicBezTo>
                  <a:pt x="24825" y="40005"/>
                  <a:pt x="25289" y="39886"/>
                  <a:pt x="25468" y="39481"/>
                </a:cubicBezTo>
                <a:cubicBezTo>
                  <a:pt x="26182" y="39535"/>
                  <a:pt x="26904" y="39562"/>
                  <a:pt x="27636" y="39562"/>
                </a:cubicBezTo>
                <a:cubicBezTo>
                  <a:pt x="27881" y="39562"/>
                  <a:pt x="28126" y="39559"/>
                  <a:pt x="28373" y="39553"/>
                </a:cubicBezTo>
                <a:cubicBezTo>
                  <a:pt x="28475" y="39553"/>
                  <a:pt x="28575" y="39551"/>
                  <a:pt x="28673" y="39551"/>
                </a:cubicBezTo>
                <a:cubicBezTo>
                  <a:pt x="28918" y="39551"/>
                  <a:pt x="29149" y="39563"/>
                  <a:pt x="29361" y="39648"/>
                </a:cubicBezTo>
                <a:cubicBezTo>
                  <a:pt x="29600" y="39743"/>
                  <a:pt x="29826" y="39958"/>
                  <a:pt x="29826" y="40220"/>
                </a:cubicBezTo>
                <a:cubicBezTo>
                  <a:pt x="29826" y="40398"/>
                  <a:pt x="29981" y="40553"/>
                  <a:pt x="30159" y="40553"/>
                </a:cubicBezTo>
                <a:lnTo>
                  <a:pt x="30171" y="40553"/>
                </a:lnTo>
                <a:cubicBezTo>
                  <a:pt x="30350" y="40553"/>
                  <a:pt x="30493" y="40410"/>
                  <a:pt x="30493" y="40232"/>
                </a:cubicBezTo>
                <a:cubicBezTo>
                  <a:pt x="30504" y="39648"/>
                  <a:pt x="30064" y="39208"/>
                  <a:pt x="29611" y="39041"/>
                </a:cubicBezTo>
                <a:cubicBezTo>
                  <a:pt x="29247" y="38895"/>
                  <a:pt x="28864" y="38886"/>
                  <a:pt x="28495" y="38886"/>
                </a:cubicBezTo>
                <a:cubicBezTo>
                  <a:pt x="28442" y="38886"/>
                  <a:pt x="28390" y="38886"/>
                  <a:pt x="28337" y="38886"/>
                </a:cubicBezTo>
                <a:cubicBezTo>
                  <a:pt x="28124" y="38891"/>
                  <a:pt x="27909" y="38894"/>
                  <a:pt x="27695" y="38894"/>
                </a:cubicBezTo>
                <a:cubicBezTo>
                  <a:pt x="26906" y="38894"/>
                  <a:pt x="26114" y="38861"/>
                  <a:pt x="25337" y="38815"/>
                </a:cubicBezTo>
                <a:cubicBezTo>
                  <a:pt x="27849" y="36886"/>
                  <a:pt x="29671" y="35648"/>
                  <a:pt x="31445" y="34457"/>
                </a:cubicBezTo>
                <a:cubicBezTo>
                  <a:pt x="32481" y="33778"/>
                  <a:pt x="33457" y="33112"/>
                  <a:pt x="34517" y="32361"/>
                </a:cubicBezTo>
                <a:cubicBezTo>
                  <a:pt x="34576" y="32314"/>
                  <a:pt x="34612" y="32254"/>
                  <a:pt x="34636" y="32195"/>
                </a:cubicBezTo>
                <a:cubicBezTo>
                  <a:pt x="36648" y="31611"/>
                  <a:pt x="38470" y="30814"/>
                  <a:pt x="40077" y="29933"/>
                </a:cubicBezTo>
                <a:lnTo>
                  <a:pt x="40077" y="29933"/>
                </a:lnTo>
                <a:cubicBezTo>
                  <a:pt x="37029" y="33576"/>
                  <a:pt x="34064" y="37612"/>
                  <a:pt x="31266" y="41517"/>
                </a:cubicBezTo>
                <a:cubicBezTo>
                  <a:pt x="30945" y="41529"/>
                  <a:pt x="30552" y="41696"/>
                  <a:pt x="30254" y="41898"/>
                </a:cubicBezTo>
                <a:cubicBezTo>
                  <a:pt x="30158" y="41902"/>
                  <a:pt x="30062" y="41904"/>
                  <a:pt x="29966" y="41904"/>
                </a:cubicBezTo>
                <a:cubicBezTo>
                  <a:pt x="29152" y="41904"/>
                  <a:pt x="28319" y="41777"/>
                  <a:pt x="27456" y="41660"/>
                </a:cubicBezTo>
                <a:cubicBezTo>
                  <a:pt x="26565" y="41529"/>
                  <a:pt x="25659" y="41405"/>
                  <a:pt x="24743" y="41405"/>
                </a:cubicBezTo>
                <a:cubicBezTo>
                  <a:pt x="24497" y="41405"/>
                  <a:pt x="24251" y="41414"/>
                  <a:pt x="24004" y="41434"/>
                </a:cubicBezTo>
                <a:cubicBezTo>
                  <a:pt x="22849" y="41541"/>
                  <a:pt x="21968" y="41970"/>
                  <a:pt x="21479" y="42660"/>
                </a:cubicBezTo>
                <a:cubicBezTo>
                  <a:pt x="21372" y="42803"/>
                  <a:pt x="21396" y="43018"/>
                  <a:pt x="21551" y="43125"/>
                </a:cubicBezTo>
                <a:cubicBezTo>
                  <a:pt x="21610" y="43160"/>
                  <a:pt x="21670" y="43184"/>
                  <a:pt x="21741" y="43184"/>
                </a:cubicBezTo>
                <a:cubicBezTo>
                  <a:pt x="21849" y="43184"/>
                  <a:pt x="21956" y="43137"/>
                  <a:pt x="22015" y="43041"/>
                </a:cubicBezTo>
                <a:cubicBezTo>
                  <a:pt x="22492" y="42375"/>
                  <a:pt x="23384" y="42160"/>
                  <a:pt x="24051" y="42113"/>
                </a:cubicBezTo>
                <a:cubicBezTo>
                  <a:pt x="24292" y="42089"/>
                  <a:pt x="24535" y="42079"/>
                  <a:pt x="24779" y="42079"/>
                </a:cubicBezTo>
                <a:cubicBezTo>
                  <a:pt x="25632" y="42079"/>
                  <a:pt x="26498" y="42204"/>
                  <a:pt x="27349" y="42315"/>
                </a:cubicBezTo>
                <a:cubicBezTo>
                  <a:pt x="28159" y="42434"/>
                  <a:pt x="28980" y="42541"/>
                  <a:pt x="29802" y="42565"/>
                </a:cubicBezTo>
                <a:cubicBezTo>
                  <a:pt x="29814" y="42613"/>
                  <a:pt x="29838" y="42660"/>
                  <a:pt x="29873" y="42684"/>
                </a:cubicBezTo>
                <a:cubicBezTo>
                  <a:pt x="29361" y="42732"/>
                  <a:pt x="28861" y="42744"/>
                  <a:pt x="28326" y="42768"/>
                </a:cubicBezTo>
                <a:cubicBezTo>
                  <a:pt x="27921" y="42779"/>
                  <a:pt x="27528" y="42779"/>
                  <a:pt x="27135" y="42803"/>
                </a:cubicBezTo>
                <a:cubicBezTo>
                  <a:pt x="25337" y="42910"/>
                  <a:pt x="24051" y="43327"/>
                  <a:pt x="23123" y="44113"/>
                </a:cubicBezTo>
                <a:cubicBezTo>
                  <a:pt x="22992" y="44232"/>
                  <a:pt x="22968" y="44446"/>
                  <a:pt x="23087" y="44589"/>
                </a:cubicBezTo>
                <a:cubicBezTo>
                  <a:pt x="23146" y="44673"/>
                  <a:pt x="23242" y="44708"/>
                  <a:pt x="23337" y="44708"/>
                </a:cubicBezTo>
                <a:cubicBezTo>
                  <a:pt x="23408" y="44708"/>
                  <a:pt x="23480" y="44684"/>
                  <a:pt x="23563" y="44637"/>
                </a:cubicBezTo>
                <a:cubicBezTo>
                  <a:pt x="24373" y="43934"/>
                  <a:pt x="25528" y="43577"/>
                  <a:pt x="27171" y="43482"/>
                </a:cubicBezTo>
                <a:lnTo>
                  <a:pt x="28337" y="43434"/>
                </a:lnTo>
                <a:cubicBezTo>
                  <a:pt x="29302" y="43422"/>
                  <a:pt x="30314" y="43387"/>
                  <a:pt x="31290" y="43160"/>
                </a:cubicBezTo>
                <a:cubicBezTo>
                  <a:pt x="31433" y="43137"/>
                  <a:pt x="31897" y="43018"/>
                  <a:pt x="32076" y="42613"/>
                </a:cubicBezTo>
                <a:cubicBezTo>
                  <a:pt x="32766" y="42656"/>
                  <a:pt x="33463" y="42687"/>
                  <a:pt x="34170" y="42687"/>
                </a:cubicBezTo>
                <a:cubicBezTo>
                  <a:pt x="34439" y="42687"/>
                  <a:pt x="34709" y="42682"/>
                  <a:pt x="34981" y="42672"/>
                </a:cubicBezTo>
                <a:cubicBezTo>
                  <a:pt x="35041" y="42672"/>
                  <a:pt x="35100" y="42672"/>
                  <a:pt x="35158" y="42672"/>
                </a:cubicBezTo>
                <a:cubicBezTo>
                  <a:pt x="35448" y="42672"/>
                  <a:pt x="35721" y="42680"/>
                  <a:pt x="35969" y="42779"/>
                </a:cubicBezTo>
                <a:cubicBezTo>
                  <a:pt x="36208" y="42863"/>
                  <a:pt x="36434" y="43089"/>
                  <a:pt x="36434" y="43339"/>
                </a:cubicBezTo>
                <a:cubicBezTo>
                  <a:pt x="36434" y="43518"/>
                  <a:pt x="36577" y="43684"/>
                  <a:pt x="36755" y="43684"/>
                </a:cubicBezTo>
                <a:lnTo>
                  <a:pt x="36779" y="43684"/>
                </a:lnTo>
                <a:cubicBezTo>
                  <a:pt x="36958" y="43684"/>
                  <a:pt x="37100" y="43541"/>
                  <a:pt x="37100" y="43363"/>
                </a:cubicBezTo>
                <a:cubicBezTo>
                  <a:pt x="37112" y="42779"/>
                  <a:pt x="36672" y="42327"/>
                  <a:pt x="36219" y="42172"/>
                </a:cubicBezTo>
                <a:cubicBezTo>
                  <a:pt x="35855" y="42026"/>
                  <a:pt x="35472" y="42017"/>
                  <a:pt x="35103" y="42017"/>
                </a:cubicBezTo>
                <a:cubicBezTo>
                  <a:pt x="35050" y="42017"/>
                  <a:pt x="34998" y="42017"/>
                  <a:pt x="34945" y="42017"/>
                </a:cubicBezTo>
                <a:cubicBezTo>
                  <a:pt x="34779" y="42019"/>
                  <a:pt x="34612" y="42020"/>
                  <a:pt x="34445" y="42020"/>
                </a:cubicBezTo>
                <a:cubicBezTo>
                  <a:pt x="33608" y="42020"/>
                  <a:pt x="32767" y="41996"/>
                  <a:pt x="31933" y="41946"/>
                </a:cubicBezTo>
                <a:cubicBezTo>
                  <a:pt x="31921" y="41910"/>
                  <a:pt x="31909" y="41875"/>
                  <a:pt x="31874" y="41839"/>
                </a:cubicBezTo>
                <a:cubicBezTo>
                  <a:pt x="35005" y="37481"/>
                  <a:pt x="38351" y="32957"/>
                  <a:pt x="41780" y="28992"/>
                </a:cubicBezTo>
                <a:cubicBezTo>
                  <a:pt x="41792" y="28980"/>
                  <a:pt x="41803" y="28968"/>
                  <a:pt x="41815" y="28932"/>
                </a:cubicBezTo>
                <a:cubicBezTo>
                  <a:pt x="42315" y="28623"/>
                  <a:pt x="42792" y="28313"/>
                  <a:pt x="43220" y="28004"/>
                </a:cubicBezTo>
                <a:cubicBezTo>
                  <a:pt x="44982" y="26766"/>
                  <a:pt x="46602" y="25361"/>
                  <a:pt x="48090" y="23920"/>
                </a:cubicBezTo>
                <a:lnTo>
                  <a:pt x="70914" y="14514"/>
                </a:lnTo>
                <a:cubicBezTo>
                  <a:pt x="73688" y="13371"/>
                  <a:pt x="77141" y="11954"/>
                  <a:pt x="79177" y="9156"/>
                </a:cubicBezTo>
                <a:cubicBezTo>
                  <a:pt x="79761" y="8370"/>
                  <a:pt x="80023" y="7680"/>
                  <a:pt x="80058" y="7013"/>
                </a:cubicBezTo>
                <a:cubicBezTo>
                  <a:pt x="80023" y="6311"/>
                  <a:pt x="79761" y="5561"/>
                  <a:pt x="79213" y="5215"/>
                </a:cubicBezTo>
                <a:cubicBezTo>
                  <a:pt x="79522" y="4799"/>
                  <a:pt x="79772" y="4429"/>
                  <a:pt x="79451" y="3870"/>
                </a:cubicBezTo>
                <a:cubicBezTo>
                  <a:pt x="79177" y="3429"/>
                  <a:pt x="78653" y="3179"/>
                  <a:pt x="78058" y="3179"/>
                </a:cubicBezTo>
                <a:cubicBezTo>
                  <a:pt x="77927" y="3179"/>
                  <a:pt x="77796" y="3191"/>
                  <a:pt x="77665" y="3215"/>
                </a:cubicBezTo>
                <a:cubicBezTo>
                  <a:pt x="77070" y="3334"/>
                  <a:pt x="76570" y="3679"/>
                  <a:pt x="76093" y="4001"/>
                </a:cubicBezTo>
                <a:cubicBezTo>
                  <a:pt x="70617" y="7799"/>
                  <a:pt x="64794" y="11216"/>
                  <a:pt x="58806" y="14121"/>
                </a:cubicBezTo>
                <a:lnTo>
                  <a:pt x="58282" y="14383"/>
                </a:lnTo>
                <a:cubicBezTo>
                  <a:pt x="56972" y="15014"/>
                  <a:pt x="55615" y="15681"/>
                  <a:pt x="54365" y="16479"/>
                </a:cubicBezTo>
                <a:lnTo>
                  <a:pt x="53841" y="16514"/>
                </a:lnTo>
                <a:cubicBezTo>
                  <a:pt x="53567" y="16526"/>
                  <a:pt x="53293" y="16526"/>
                  <a:pt x="53019" y="16526"/>
                </a:cubicBezTo>
                <a:cubicBezTo>
                  <a:pt x="51448" y="16526"/>
                  <a:pt x="49840" y="16300"/>
                  <a:pt x="48173" y="15871"/>
                </a:cubicBezTo>
                <a:cubicBezTo>
                  <a:pt x="49126" y="14502"/>
                  <a:pt x="49935" y="13026"/>
                  <a:pt x="50543" y="11478"/>
                </a:cubicBezTo>
                <a:lnTo>
                  <a:pt x="50840" y="10728"/>
                </a:lnTo>
                <a:lnTo>
                  <a:pt x="50840" y="10728"/>
                </a:lnTo>
                <a:lnTo>
                  <a:pt x="50114" y="11061"/>
                </a:lnTo>
                <a:cubicBezTo>
                  <a:pt x="48911" y="11585"/>
                  <a:pt x="47554" y="11847"/>
                  <a:pt x="46066" y="11847"/>
                </a:cubicBezTo>
                <a:cubicBezTo>
                  <a:pt x="44066" y="11847"/>
                  <a:pt x="41839" y="11407"/>
                  <a:pt x="39065" y="10430"/>
                </a:cubicBezTo>
                <a:cubicBezTo>
                  <a:pt x="38446" y="10216"/>
                  <a:pt x="37815" y="9990"/>
                  <a:pt x="37184" y="9752"/>
                </a:cubicBezTo>
                <a:cubicBezTo>
                  <a:pt x="36529" y="9513"/>
                  <a:pt x="35886" y="9275"/>
                  <a:pt x="35219" y="9049"/>
                </a:cubicBezTo>
                <a:lnTo>
                  <a:pt x="34183" y="8335"/>
                </a:lnTo>
                <a:cubicBezTo>
                  <a:pt x="32183" y="6918"/>
                  <a:pt x="30100" y="5453"/>
                  <a:pt x="27956" y="4168"/>
                </a:cubicBezTo>
                <a:cubicBezTo>
                  <a:pt x="23230" y="1358"/>
                  <a:pt x="18991" y="0"/>
                  <a:pt x="149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rgbClr val="0070C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" name="Google Shape;409;p35">
            <a:extLst>
              <a:ext uri="{FF2B5EF4-FFF2-40B4-BE49-F238E27FC236}">
                <a16:creationId xmlns:a16="http://schemas.microsoft.com/office/drawing/2014/main" id="{E0CB85D5-745A-BABC-76B0-35D69FBAC4EB}"/>
              </a:ext>
            </a:extLst>
          </p:cNvPr>
          <p:cNvSpPr/>
          <p:nvPr/>
        </p:nvSpPr>
        <p:spPr>
          <a:xfrm>
            <a:off x="388620" y="-92375"/>
            <a:ext cx="459947" cy="35145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 descr="AI In Media &amp; Publishing">
            <a:extLst>
              <a:ext uri="{FF2B5EF4-FFF2-40B4-BE49-F238E27FC236}">
                <a16:creationId xmlns:a16="http://schemas.microsoft.com/office/drawing/2014/main" id="{0245AAF5-94F8-EC44-A69F-FF47A993F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215" y="2571750"/>
            <a:ext cx="3406212" cy="227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372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2">
          <a:extLst>
            <a:ext uri="{FF2B5EF4-FFF2-40B4-BE49-F238E27FC236}">
              <a16:creationId xmlns:a16="http://schemas.microsoft.com/office/drawing/2014/main" id="{3C429AC3-A5B2-A37A-AFDA-B66C7B8BE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5" name="Google Shape;8505;p38">
            <a:extLst>
              <a:ext uri="{FF2B5EF4-FFF2-40B4-BE49-F238E27FC236}">
                <a16:creationId xmlns:a16="http://schemas.microsoft.com/office/drawing/2014/main" id="{72266698-5819-AA44-5E38-7CE9700C5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0391" y="228280"/>
            <a:ext cx="4423218" cy="10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</a:t>
            </a:r>
            <a:endParaRPr dirty="0"/>
          </a:p>
        </p:txBody>
      </p:sp>
      <p:sp>
        <p:nvSpPr>
          <p:cNvPr id="8506" name="Google Shape;8506;p38">
            <a:extLst>
              <a:ext uri="{FF2B5EF4-FFF2-40B4-BE49-F238E27FC236}">
                <a16:creationId xmlns:a16="http://schemas.microsoft.com/office/drawing/2014/main" id="{1C6A0F6F-5409-681C-387A-0882DF31AC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406571"/>
            <a:ext cx="9398642" cy="1299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50000"/>
              </a:lnSpc>
              <a:buNone/>
            </a:pPr>
            <a:r>
              <a:rPr lang="en-US" sz="1800" dirty="0"/>
              <a:t>3.Therapatic Tools</a:t>
            </a:r>
            <a:endParaRPr lang="en-US" sz="1800" b="1" dirty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endParaRPr sz="2400" b="1" dirty="0">
              <a:solidFill>
                <a:schemeClr val="tx1"/>
              </a:solidFill>
            </a:endParaRPr>
          </a:p>
        </p:txBody>
      </p:sp>
      <p:sp>
        <p:nvSpPr>
          <p:cNvPr id="2" name="Google Shape;363;p35">
            <a:extLst>
              <a:ext uri="{FF2B5EF4-FFF2-40B4-BE49-F238E27FC236}">
                <a16:creationId xmlns:a16="http://schemas.microsoft.com/office/drawing/2014/main" id="{7F1B0190-88CD-8C33-484C-12B379BFDADD}"/>
              </a:ext>
            </a:extLst>
          </p:cNvPr>
          <p:cNvSpPr/>
          <p:nvPr/>
        </p:nvSpPr>
        <p:spPr>
          <a:xfrm rot="21345841" flipH="1">
            <a:off x="19570" y="4645152"/>
            <a:ext cx="1016123" cy="567454"/>
          </a:xfrm>
          <a:custGeom>
            <a:avLst/>
            <a:gdLst/>
            <a:ahLst/>
            <a:cxnLst/>
            <a:rect l="l" t="t" r="r" b="b"/>
            <a:pathLst>
              <a:path w="80059" h="44709" extrusionOk="0">
                <a:moveTo>
                  <a:pt x="49626" y="11942"/>
                </a:moveTo>
                <a:lnTo>
                  <a:pt x="49400" y="12430"/>
                </a:lnTo>
                <a:cubicBezTo>
                  <a:pt x="47404" y="13201"/>
                  <a:pt x="45246" y="13598"/>
                  <a:pt x="43094" y="13598"/>
                </a:cubicBezTo>
                <a:cubicBezTo>
                  <a:pt x="42319" y="13598"/>
                  <a:pt x="41545" y="13546"/>
                  <a:pt x="40780" y="13443"/>
                </a:cubicBezTo>
                <a:cubicBezTo>
                  <a:pt x="41351" y="13133"/>
                  <a:pt x="41803" y="12597"/>
                  <a:pt x="42018" y="11966"/>
                </a:cubicBezTo>
                <a:cubicBezTo>
                  <a:pt x="43494" y="12311"/>
                  <a:pt x="44816" y="12490"/>
                  <a:pt x="46054" y="12490"/>
                </a:cubicBezTo>
                <a:cubicBezTo>
                  <a:pt x="46092" y="12490"/>
                  <a:pt x="46129" y="12491"/>
                  <a:pt x="46166" y="12491"/>
                </a:cubicBezTo>
                <a:cubicBezTo>
                  <a:pt x="47398" y="12491"/>
                  <a:pt x="48551" y="12301"/>
                  <a:pt x="49626" y="11942"/>
                </a:cubicBezTo>
                <a:close/>
                <a:moveTo>
                  <a:pt x="49185" y="12847"/>
                </a:moveTo>
                <a:cubicBezTo>
                  <a:pt x="49054" y="13145"/>
                  <a:pt x="48923" y="13395"/>
                  <a:pt x="48769" y="13657"/>
                </a:cubicBezTo>
                <a:cubicBezTo>
                  <a:pt x="47225" y="14283"/>
                  <a:pt x="45570" y="14598"/>
                  <a:pt x="43912" y="14598"/>
                </a:cubicBezTo>
                <a:cubicBezTo>
                  <a:pt x="42860" y="14598"/>
                  <a:pt x="41806" y="14471"/>
                  <a:pt x="40780" y="14216"/>
                </a:cubicBezTo>
                <a:cubicBezTo>
                  <a:pt x="40732" y="14050"/>
                  <a:pt x="40672" y="13907"/>
                  <a:pt x="40601" y="13752"/>
                </a:cubicBezTo>
                <a:lnTo>
                  <a:pt x="40601" y="13752"/>
                </a:lnTo>
                <a:cubicBezTo>
                  <a:pt x="41411" y="13871"/>
                  <a:pt x="42244" y="13919"/>
                  <a:pt x="43054" y="13919"/>
                </a:cubicBezTo>
                <a:cubicBezTo>
                  <a:pt x="45137" y="13919"/>
                  <a:pt x="47245" y="13562"/>
                  <a:pt x="49185" y="12847"/>
                </a:cubicBezTo>
                <a:close/>
                <a:moveTo>
                  <a:pt x="48507" y="14133"/>
                </a:moveTo>
                <a:lnTo>
                  <a:pt x="48507" y="14133"/>
                </a:lnTo>
                <a:cubicBezTo>
                  <a:pt x="48269" y="14550"/>
                  <a:pt x="47995" y="14943"/>
                  <a:pt x="47733" y="15347"/>
                </a:cubicBezTo>
                <a:cubicBezTo>
                  <a:pt x="44914" y="16791"/>
                  <a:pt x="41760" y="17540"/>
                  <a:pt x="38498" y="17540"/>
                </a:cubicBezTo>
                <a:cubicBezTo>
                  <a:pt x="38397" y="17540"/>
                  <a:pt x="38297" y="17540"/>
                  <a:pt x="38196" y="17538"/>
                </a:cubicBezTo>
                <a:cubicBezTo>
                  <a:pt x="38517" y="17443"/>
                  <a:pt x="38851" y="17324"/>
                  <a:pt x="39160" y="17169"/>
                </a:cubicBezTo>
                <a:cubicBezTo>
                  <a:pt x="39958" y="16752"/>
                  <a:pt x="40529" y="16133"/>
                  <a:pt x="40744" y="15443"/>
                </a:cubicBezTo>
                <a:cubicBezTo>
                  <a:pt x="40839" y="15157"/>
                  <a:pt x="40875" y="14871"/>
                  <a:pt x="40839" y="14585"/>
                </a:cubicBezTo>
                <a:lnTo>
                  <a:pt x="40839" y="14585"/>
                </a:lnTo>
                <a:cubicBezTo>
                  <a:pt x="41839" y="14824"/>
                  <a:pt x="42863" y="14943"/>
                  <a:pt x="43887" y="14943"/>
                </a:cubicBezTo>
                <a:cubicBezTo>
                  <a:pt x="45471" y="14943"/>
                  <a:pt x="47030" y="14669"/>
                  <a:pt x="48507" y="14133"/>
                </a:cubicBezTo>
                <a:close/>
                <a:moveTo>
                  <a:pt x="47340" y="15919"/>
                </a:moveTo>
                <a:lnTo>
                  <a:pt x="47340" y="15919"/>
                </a:lnTo>
                <a:cubicBezTo>
                  <a:pt x="47066" y="16276"/>
                  <a:pt x="46792" y="16610"/>
                  <a:pt x="46506" y="16943"/>
                </a:cubicBezTo>
                <a:cubicBezTo>
                  <a:pt x="44106" y="17740"/>
                  <a:pt x="41544" y="18150"/>
                  <a:pt x="39007" y="18150"/>
                </a:cubicBezTo>
                <a:cubicBezTo>
                  <a:pt x="38625" y="18150"/>
                  <a:pt x="38243" y="18140"/>
                  <a:pt x="37862" y="18122"/>
                </a:cubicBezTo>
                <a:cubicBezTo>
                  <a:pt x="37851" y="18026"/>
                  <a:pt x="37815" y="17943"/>
                  <a:pt x="37791" y="17860"/>
                </a:cubicBezTo>
                <a:lnTo>
                  <a:pt x="37791" y="17848"/>
                </a:lnTo>
                <a:cubicBezTo>
                  <a:pt x="38029" y="17860"/>
                  <a:pt x="38267" y="17860"/>
                  <a:pt x="38505" y="17860"/>
                </a:cubicBezTo>
                <a:cubicBezTo>
                  <a:pt x="41613" y="17860"/>
                  <a:pt x="44625" y="17193"/>
                  <a:pt x="47340" y="15919"/>
                </a:cubicBezTo>
                <a:close/>
                <a:moveTo>
                  <a:pt x="78046" y="3846"/>
                </a:moveTo>
                <a:cubicBezTo>
                  <a:pt x="78332" y="3846"/>
                  <a:pt x="78689" y="3953"/>
                  <a:pt x="78868" y="4227"/>
                </a:cubicBezTo>
                <a:cubicBezTo>
                  <a:pt x="78975" y="4394"/>
                  <a:pt x="78987" y="4418"/>
                  <a:pt x="78629" y="4870"/>
                </a:cubicBezTo>
                <a:cubicBezTo>
                  <a:pt x="78558" y="4953"/>
                  <a:pt x="78475" y="5061"/>
                  <a:pt x="78391" y="5180"/>
                </a:cubicBezTo>
                <a:cubicBezTo>
                  <a:pt x="78391" y="5191"/>
                  <a:pt x="78379" y="5191"/>
                  <a:pt x="78379" y="5215"/>
                </a:cubicBezTo>
                <a:cubicBezTo>
                  <a:pt x="69759" y="11061"/>
                  <a:pt x="61306" y="15717"/>
                  <a:pt x="51900" y="19765"/>
                </a:cubicBezTo>
                <a:cubicBezTo>
                  <a:pt x="52376" y="19205"/>
                  <a:pt x="52841" y="18646"/>
                  <a:pt x="53269" y="18122"/>
                </a:cubicBezTo>
                <a:cubicBezTo>
                  <a:pt x="53591" y="17848"/>
                  <a:pt x="53936" y="17586"/>
                  <a:pt x="54293" y="17324"/>
                </a:cubicBezTo>
                <a:cubicBezTo>
                  <a:pt x="55627" y="16395"/>
                  <a:pt x="57115" y="15681"/>
                  <a:pt x="58567" y="14978"/>
                </a:cubicBezTo>
                <a:lnTo>
                  <a:pt x="59091" y="14716"/>
                </a:lnTo>
                <a:cubicBezTo>
                  <a:pt x="65116" y="11788"/>
                  <a:pt x="70962" y="8370"/>
                  <a:pt x="76474" y="4560"/>
                </a:cubicBezTo>
                <a:cubicBezTo>
                  <a:pt x="76891" y="4275"/>
                  <a:pt x="77320" y="3977"/>
                  <a:pt x="77784" y="3870"/>
                </a:cubicBezTo>
                <a:cubicBezTo>
                  <a:pt x="77867" y="3858"/>
                  <a:pt x="77963" y="3846"/>
                  <a:pt x="78046" y="3846"/>
                </a:cubicBezTo>
                <a:close/>
                <a:moveTo>
                  <a:pt x="28052" y="8192"/>
                </a:moveTo>
                <a:cubicBezTo>
                  <a:pt x="30433" y="8216"/>
                  <a:pt x="32790" y="8894"/>
                  <a:pt x="35076" y="9692"/>
                </a:cubicBezTo>
                <a:cubicBezTo>
                  <a:pt x="35112" y="10144"/>
                  <a:pt x="34981" y="10597"/>
                  <a:pt x="34695" y="10942"/>
                </a:cubicBezTo>
                <a:cubicBezTo>
                  <a:pt x="34376" y="11315"/>
                  <a:pt x="33886" y="11535"/>
                  <a:pt x="33402" y="11535"/>
                </a:cubicBezTo>
                <a:cubicBezTo>
                  <a:pt x="33345" y="11535"/>
                  <a:pt x="33288" y="11532"/>
                  <a:pt x="33231" y="11526"/>
                </a:cubicBezTo>
                <a:lnTo>
                  <a:pt x="31647" y="11347"/>
                </a:lnTo>
                <a:lnTo>
                  <a:pt x="33029" y="12133"/>
                </a:lnTo>
                <a:cubicBezTo>
                  <a:pt x="33505" y="12407"/>
                  <a:pt x="33576" y="13097"/>
                  <a:pt x="33350" y="13562"/>
                </a:cubicBezTo>
                <a:cubicBezTo>
                  <a:pt x="33112" y="14038"/>
                  <a:pt x="32576" y="14407"/>
                  <a:pt x="31909" y="14562"/>
                </a:cubicBezTo>
                <a:cubicBezTo>
                  <a:pt x="31626" y="14619"/>
                  <a:pt x="31333" y="14640"/>
                  <a:pt x="31036" y="14640"/>
                </a:cubicBezTo>
                <a:cubicBezTo>
                  <a:pt x="30660" y="14640"/>
                  <a:pt x="30277" y="14607"/>
                  <a:pt x="29897" y="14574"/>
                </a:cubicBezTo>
                <a:lnTo>
                  <a:pt x="28921" y="14490"/>
                </a:lnTo>
                <a:lnTo>
                  <a:pt x="29647" y="15157"/>
                </a:lnTo>
                <a:cubicBezTo>
                  <a:pt x="30016" y="15502"/>
                  <a:pt x="30100" y="16157"/>
                  <a:pt x="29838" y="16669"/>
                </a:cubicBezTo>
                <a:cubicBezTo>
                  <a:pt x="29588" y="17145"/>
                  <a:pt x="29064" y="17526"/>
                  <a:pt x="28433" y="17705"/>
                </a:cubicBezTo>
                <a:cubicBezTo>
                  <a:pt x="28074" y="17791"/>
                  <a:pt x="27697" y="17822"/>
                  <a:pt x="27328" y="17822"/>
                </a:cubicBezTo>
                <a:cubicBezTo>
                  <a:pt x="27036" y="17822"/>
                  <a:pt x="26749" y="17803"/>
                  <a:pt x="26480" y="17776"/>
                </a:cubicBezTo>
                <a:lnTo>
                  <a:pt x="26016" y="17729"/>
                </a:lnTo>
                <a:lnTo>
                  <a:pt x="26123" y="18181"/>
                </a:lnTo>
                <a:cubicBezTo>
                  <a:pt x="26290" y="18860"/>
                  <a:pt x="26063" y="19610"/>
                  <a:pt x="25575" y="20098"/>
                </a:cubicBezTo>
                <a:cubicBezTo>
                  <a:pt x="25185" y="20479"/>
                  <a:pt x="24643" y="20700"/>
                  <a:pt x="24102" y="20700"/>
                </a:cubicBezTo>
                <a:cubicBezTo>
                  <a:pt x="23949" y="20700"/>
                  <a:pt x="23796" y="20682"/>
                  <a:pt x="23646" y="20646"/>
                </a:cubicBezTo>
                <a:lnTo>
                  <a:pt x="23635" y="20705"/>
                </a:lnTo>
                <a:cubicBezTo>
                  <a:pt x="22861" y="19491"/>
                  <a:pt x="22456" y="18014"/>
                  <a:pt x="22777" y="16514"/>
                </a:cubicBezTo>
                <a:cubicBezTo>
                  <a:pt x="22908" y="15871"/>
                  <a:pt x="23158" y="15264"/>
                  <a:pt x="23432" y="14621"/>
                </a:cubicBezTo>
                <a:cubicBezTo>
                  <a:pt x="23754" y="13835"/>
                  <a:pt x="24099" y="13014"/>
                  <a:pt x="24182" y="12121"/>
                </a:cubicBezTo>
                <a:cubicBezTo>
                  <a:pt x="24218" y="11835"/>
                  <a:pt x="24218" y="11549"/>
                  <a:pt x="24230" y="11287"/>
                </a:cubicBezTo>
                <a:cubicBezTo>
                  <a:pt x="24242" y="10764"/>
                  <a:pt x="24242" y="10264"/>
                  <a:pt x="24420" y="9811"/>
                </a:cubicBezTo>
                <a:cubicBezTo>
                  <a:pt x="25004" y="8394"/>
                  <a:pt x="26968" y="8204"/>
                  <a:pt x="27790" y="8192"/>
                </a:cubicBezTo>
                <a:close/>
                <a:moveTo>
                  <a:pt x="46090" y="17431"/>
                </a:moveTo>
                <a:lnTo>
                  <a:pt x="46090" y="17431"/>
                </a:lnTo>
                <a:cubicBezTo>
                  <a:pt x="45423" y="18181"/>
                  <a:pt x="44709" y="18872"/>
                  <a:pt x="43947" y="19515"/>
                </a:cubicBezTo>
                <a:cubicBezTo>
                  <a:pt x="41495" y="20576"/>
                  <a:pt x="38931" y="21104"/>
                  <a:pt x="36362" y="21104"/>
                </a:cubicBezTo>
                <a:cubicBezTo>
                  <a:pt x="35675" y="21104"/>
                  <a:pt x="34988" y="21066"/>
                  <a:pt x="34303" y="20991"/>
                </a:cubicBezTo>
                <a:cubicBezTo>
                  <a:pt x="34934" y="20872"/>
                  <a:pt x="35553" y="20681"/>
                  <a:pt x="36184" y="20408"/>
                </a:cubicBezTo>
                <a:cubicBezTo>
                  <a:pt x="36731" y="20170"/>
                  <a:pt x="37386" y="19812"/>
                  <a:pt x="37732" y="19157"/>
                </a:cubicBezTo>
                <a:cubicBezTo>
                  <a:pt x="37827" y="18943"/>
                  <a:pt x="37886" y="18693"/>
                  <a:pt x="37886" y="18455"/>
                </a:cubicBezTo>
                <a:cubicBezTo>
                  <a:pt x="38291" y="18467"/>
                  <a:pt x="38696" y="18491"/>
                  <a:pt x="39101" y="18491"/>
                </a:cubicBezTo>
                <a:cubicBezTo>
                  <a:pt x="41458" y="18491"/>
                  <a:pt x="43839" y="18134"/>
                  <a:pt x="46090" y="17431"/>
                </a:cubicBezTo>
                <a:close/>
                <a:moveTo>
                  <a:pt x="78415" y="5584"/>
                </a:moveTo>
                <a:cubicBezTo>
                  <a:pt x="78475" y="5644"/>
                  <a:pt x="78534" y="5692"/>
                  <a:pt x="78629" y="5703"/>
                </a:cubicBezTo>
                <a:cubicBezTo>
                  <a:pt x="79094" y="5763"/>
                  <a:pt x="79356" y="6406"/>
                  <a:pt x="79344" y="6966"/>
                </a:cubicBezTo>
                <a:cubicBezTo>
                  <a:pt x="79344" y="7144"/>
                  <a:pt x="79296" y="7323"/>
                  <a:pt x="79249" y="7525"/>
                </a:cubicBezTo>
                <a:cubicBezTo>
                  <a:pt x="78475" y="9109"/>
                  <a:pt x="76713" y="10049"/>
                  <a:pt x="74950" y="10883"/>
                </a:cubicBezTo>
                <a:cubicBezTo>
                  <a:pt x="66842" y="14693"/>
                  <a:pt x="58520" y="18324"/>
                  <a:pt x="50197" y="21670"/>
                </a:cubicBezTo>
                <a:cubicBezTo>
                  <a:pt x="50614" y="21229"/>
                  <a:pt x="51019" y="20777"/>
                  <a:pt x="51400" y="20336"/>
                </a:cubicBezTo>
                <a:cubicBezTo>
                  <a:pt x="61032" y="16240"/>
                  <a:pt x="69640" y="11538"/>
                  <a:pt x="78415" y="5584"/>
                </a:cubicBezTo>
                <a:close/>
                <a:moveTo>
                  <a:pt x="43054" y="20217"/>
                </a:moveTo>
                <a:lnTo>
                  <a:pt x="43054" y="20217"/>
                </a:lnTo>
                <a:cubicBezTo>
                  <a:pt x="42601" y="20574"/>
                  <a:pt x="42101" y="20920"/>
                  <a:pt x="41613" y="21229"/>
                </a:cubicBezTo>
                <a:cubicBezTo>
                  <a:pt x="39896" y="21784"/>
                  <a:pt x="38085" y="22066"/>
                  <a:pt x="36278" y="22066"/>
                </a:cubicBezTo>
                <a:cubicBezTo>
                  <a:pt x="35141" y="22066"/>
                  <a:pt x="34006" y="21955"/>
                  <a:pt x="32898" y="21729"/>
                </a:cubicBezTo>
                <a:cubicBezTo>
                  <a:pt x="32862" y="21515"/>
                  <a:pt x="32779" y="21301"/>
                  <a:pt x="32659" y="21134"/>
                </a:cubicBezTo>
                <a:lnTo>
                  <a:pt x="32957" y="21134"/>
                </a:lnTo>
                <a:cubicBezTo>
                  <a:pt x="34064" y="21348"/>
                  <a:pt x="35195" y="21432"/>
                  <a:pt x="36327" y="21432"/>
                </a:cubicBezTo>
                <a:cubicBezTo>
                  <a:pt x="38613" y="21432"/>
                  <a:pt x="40875" y="21039"/>
                  <a:pt x="43054" y="20217"/>
                </a:cubicBezTo>
                <a:close/>
                <a:moveTo>
                  <a:pt x="77903" y="9573"/>
                </a:moveTo>
                <a:cubicBezTo>
                  <a:pt x="75915" y="11692"/>
                  <a:pt x="72998" y="12895"/>
                  <a:pt x="70605" y="13871"/>
                </a:cubicBezTo>
                <a:lnTo>
                  <a:pt x="49245" y="22670"/>
                </a:lnTo>
                <a:cubicBezTo>
                  <a:pt x="49400" y="22503"/>
                  <a:pt x="49566" y="22360"/>
                  <a:pt x="49709" y="22194"/>
                </a:cubicBezTo>
                <a:lnTo>
                  <a:pt x="49757" y="22194"/>
                </a:lnTo>
                <a:cubicBezTo>
                  <a:pt x="49769" y="22194"/>
                  <a:pt x="49804" y="22194"/>
                  <a:pt x="49816" y="22182"/>
                </a:cubicBezTo>
                <a:cubicBezTo>
                  <a:pt x="58317" y="18776"/>
                  <a:pt x="66807" y="15062"/>
                  <a:pt x="75105" y="11168"/>
                </a:cubicBezTo>
                <a:cubicBezTo>
                  <a:pt x="76082" y="10704"/>
                  <a:pt x="77070" y="10216"/>
                  <a:pt x="77903" y="9573"/>
                </a:cubicBezTo>
                <a:close/>
                <a:moveTo>
                  <a:pt x="35731" y="9942"/>
                </a:moveTo>
                <a:cubicBezTo>
                  <a:pt x="36124" y="10085"/>
                  <a:pt x="36529" y="10228"/>
                  <a:pt x="36910" y="10383"/>
                </a:cubicBezTo>
                <a:cubicBezTo>
                  <a:pt x="37553" y="10597"/>
                  <a:pt x="38196" y="10823"/>
                  <a:pt x="38815" y="11049"/>
                </a:cubicBezTo>
                <a:cubicBezTo>
                  <a:pt x="39708" y="11359"/>
                  <a:pt x="40553" y="11609"/>
                  <a:pt x="41339" y="11835"/>
                </a:cubicBezTo>
                <a:cubicBezTo>
                  <a:pt x="41089" y="12490"/>
                  <a:pt x="40482" y="13014"/>
                  <a:pt x="39779" y="13097"/>
                </a:cubicBezTo>
                <a:lnTo>
                  <a:pt x="38886" y="13216"/>
                </a:lnTo>
                <a:lnTo>
                  <a:pt x="39648" y="13716"/>
                </a:lnTo>
                <a:cubicBezTo>
                  <a:pt x="40077" y="13990"/>
                  <a:pt x="40291" y="14669"/>
                  <a:pt x="40089" y="15228"/>
                </a:cubicBezTo>
                <a:cubicBezTo>
                  <a:pt x="39851" y="15943"/>
                  <a:pt x="39196" y="16371"/>
                  <a:pt x="38839" y="16550"/>
                </a:cubicBezTo>
                <a:cubicBezTo>
                  <a:pt x="38243" y="16871"/>
                  <a:pt x="37553" y="17002"/>
                  <a:pt x="36874" y="17145"/>
                </a:cubicBezTo>
                <a:lnTo>
                  <a:pt x="35731" y="17383"/>
                </a:lnTo>
                <a:lnTo>
                  <a:pt x="36612" y="17705"/>
                </a:lnTo>
                <a:cubicBezTo>
                  <a:pt x="36648" y="17741"/>
                  <a:pt x="36684" y="17788"/>
                  <a:pt x="36743" y="17788"/>
                </a:cubicBezTo>
                <a:cubicBezTo>
                  <a:pt x="36791" y="17788"/>
                  <a:pt x="36839" y="17788"/>
                  <a:pt x="36886" y="17800"/>
                </a:cubicBezTo>
                <a:cubicBezTo>
                  <a:pt x="37029" y="17860"/>
                  <a:pt x="37124" y="17991"/>
                  <a:pt x="37160" y="18098"/>
                </a:cubicBezTo>
                <a:cubicBezTo>
                  <a:pt x="37255" y="18336"/>
                  <a:pt x="37243" y="18622"/>
                  <a:pt x="37136" y="18848"/>
                </a:cubicBezTo>
                <a:cubicBezTo>
                  <a:pt x="36898" y="19300"/>
                  <a:pt x="36362" y="19586"/>
                  <a:pt x="35910" y="19777"/>
                </a:cubicBezTo>
                <a:cubicBezTo>
                  <a:pt x="34886" y="20232"/>
                  <a:pt x="33842" y="20462"/>
                  <a:pt x="32846" y="20462"/>
                </a:cubicBezTo>
                <a:cubicBezTo>
                  <a:pt x="32487" y="20462"/>
                  <a:pt x="32134" y="20432"/>
                  <a:pt x="31790" y="20372"/>
                </a:cubicBezTo>
                <a:lnTo>
                  <a:pt x="30409" y="20134"/>
                </a:lnTo>
                <a:lnTo>
                  <a:pt x="31540" y="20967"/>
                </a:lnTo>
                <a:cubicBezTo>
                  <a:pt x="31897" y="21241"/>
                  <a:pt x="32255" y="21551"/>
                  <a:pt x="32243" y="21896"/>
                </a:cubicBezTo>
                <a:cubicBezTo>
                  <a:pt x="32219" y="22086"/>
                  <a:pt x="32088" y="22277"/>
                  <a:pt x="31886" y="22420"/>
                </a:cubicBezTo>
                <a:cubicBezTo>
                  <a:pt x="31647" y="22563"/>
                  <a:pt x="31350" y="22622"/>
                  <a:pt x="31064" y="22670"/>
                </a:cubicBezTo>
                <a:cubicBezTo>
                  <a:pt x="30582" y="22747"/>
                  <a:pt x="30094" y="22784"/>
                  <a:pt x="29604" y="22784"/>
                </a:cubicBezTo>
                <a:cubicBezTo>
                  <a:pt x="27818" y="22784"/>
                  <a:pt x="26020" y="22283"/>
                  <a:pt x="24516" y="21348"/>
                </a:cubicBezTo>
                <a:cubicBezTo>
                  <a:pt x="25099" y="21253"/>
                  <a:pt x="25647" y="21003"/>
                  <a:pt x="26051" y="20586"/>
                </a:cubicBezTo>
                <a:cubicBezTo>
                  <a:pt x="26599" y="20039"/>
                  <a:pt x="26885" y="19241"/>
                  <a:pt x="26837" y="18491"/>
                </a:cubicBezTo>
                <a:lnTo>
                  <a:pt x="26837" y="18491"/>
                </a:lnTo>
                <a:cubicBezTo>
                  <a:pt x="26991" y="18497"/>
                  <a:pt x="27149" y="18502"/>
                  <a:pt x="27309" y="18502"/>
                </a:cubicBezTo>
                <a:cubicBezTo>
                  <a:pt x="27733" y="18502"/>
                  <a:pt x="28173" y="18469"/>
                  <a:pt x="28588" y="18348"/>
                </a:cubicBezTo>
                <a:cubicBezTo>
                  <a:pt x="29421" y="18134"/>
                  <a:pt x="30100" y="17633"/>
                  <a:pt x="30421" y="16979"/>
                </a:cubicBezTo>
                <a:cubicBezTo>
                  <a:pt x="30707" y="16443"/>
                  <a:pt x="30719" y="15824"/>
                  <a:pt x="30528" y="15300"/>
                </a:cubicBezTo>
                <a:lnTo>
                  <a:pt x="30528" y="15300"/>
                </a:lnTo>
                <a:cubicBezTo>
                  <a:pt x="30707" y="15313"/>
                  <a:pt x="30890" y="15321"/>
                  <a:pt x="31076" y="15321"/>
                </a:cubicBezTo>
                <a:cubicBezTo>
                  <a:pt x="31397" y="15321"/>
                  <a:pt x="31723" y="15296"/>
                  <a:pt x="32040" y="15228"/>
                </a:cubicBezTo>
                <a:cubicBezTo>
                  <a:pt x="32921" y="15038"/>
                  <a:pt x="33624" y="14538"/>
                  <a:pt x="33945" y="13871"/>
                </a:cubicBezTo>
                <a:cubicBezTo>
                  <a:pt x="34219" y="13312"/>
                  <a:pt x="34183" y="12657"/>
                  <a:pt x="33910" y="12145"/>
                </a:cubicBezTo>
                <a:cubicBezTo>
                  <a:pt x="34398" y="12038"/>
                  <a:pt x="34862" y="11776"/>
                  <a:pt x="35184" y="11395"/>
                </a:cubicBezTo>
                <a:cubicBezTo>
                  <a:pt x="35529" y="10990"/>
                  <a:pt x="35719" y="10466"/>
                  <a:pt x="35731" y="9942"/>
                </a:cubicBezTo>
                <a:close/>
                <a:moveTo>
                  <a:pt x="40494" y="21896"/>
                </a:moveTo>
                <a:lnTo>
                  <a:pt x="40494" y="21896"/>
                </a:lnTo>
                <a:cubicBezTo>
                  <a:pt x="38577" y="22967"/>
                  <a:pt x="36481" y="23741"/>
                  <a:pt x="34303" y="24146"/>
                </a:cubicBezTo>
                <a:cubicBezTo>
                  <a:pt x="33290" y="24337"/>
                  <a:pt x="32302" y="24432"/>
                  <a:pt x="31350" y="24432"/>
                </a:cubicBezTo>
                <a:cubicBezTo>
                  <a:pt x="29397" y="24432"/>
                  <a:pt x="27671" y="24027"/>
                  <a:pt x="26242" y="23218"/>
                </a:cubicBezTo>
                <a:cubicBezTo>
                  <a:pt x="25873" y="23015"/>
                  <a:pt x="25492" y="22765"/>
                  <a:pt x="25159" y="22467"/>
                </a:cubicBezTo>
                <a:lnTo>
                  <a:pt x="25159" y="22467"/>
                </a:lnTo>
                <a:cubicBezTo>
                  <a:pt x="26528" y="23122"/>
                  <a:pt x="28028" y="23456"/>
                  <a:pt x="29564" y="23456"/>
                </a:cubicBezTo>
                <a:cubicBezTo>
                  <a:pt x="30100" y="23456"/>
                  <a:pt x="30612" y="23420"/>
                  <a:pt x="31147" y="23337"/>
                </a:cubicBezTo>
                <a:cubicBezTo>
                  <a:pt x="31505" y="23277"/>
                  <a:pt x="31886" y="23206"/>
                  <a:pt x="32207" y="23003"/>
                </a:cubicBezTo>
                <a:cubicBezTo>
                  <a:pt x="32576" y="22765"/>
                  <a:pt x="32814" y="22432"/>
                  <a:pt x="32874" y="22075"/>
                </a:cubicBezTo>
                <a:cubicBezTo>
                  <a:pt x="33993" y="22301"/>
                  <a:pt x="35124" y="22408"/>
                  <a:pt x="36267" y="22408"/>
                </a:cubicBezTo>
                <a:cubicBezTo>
                  <a:pt x="37696" y="22408"/>
                  <a:pt x="39113" y="22241"/>
                  <a:pt x="40494" y="21896"/>
                </a:cubicBezTo>
                <a:close/>
                <a:moveTo>
                  <a:pt x="12359" y="2318"/>
                </a:moveTo>
                <a:cubicBezTo>
                  <a:pt x="12621" y="2318"/>
                  <a:pt x="12883" y="2327"/>
                  <a:pt x="13145" y="2346"/>
                </a:cubicBezTo>
                <a:cubicBezTo>
                  <a:pt x="15002" y="2465"/>
                  <a:pt x="16717" y="3501"/>
                  <a:pt x="17693" y="5084"/>
                </a:cubicBezTo>
                <a:cubicBezTo>
                  <a:pt x="17693" y="5096"/>
                  <a:pt x="17717" y="5096"/>
                  <a:pt x="17717" y="5108"/>
                </a:cubicBezTo>
                <a:cubicBezTo>
                  <a:pt x="18312" y="6073"/>
                  <a:pt x="18801" y="7239"/>
                  <a:pt x="19825" y="7728"/>
                </a:cubicBezTo>
                <a:cubicBezTo>
                  <a:pt x="19972" y="7797"/>
                  <a:pt x="20134" y="7852"/>
                  <a:pt x="20296" y="7852"/>
                </a:cubicBezTo>
                <a:cubicBezTo>
                  <a:pt x="20382" y="7852"/>
                  <a:pt x="20468" y="7836"/>
                  <a:pt x="20551" y="7799"/>
                </a:cubicBezTo>
                <a:cubicBezTo>
                  <a:pt x="20777" y="7704"/>
                  <a:pt x="20908" y="7370"/>
                  <a:pt x="20753" y="7192"/>
                </a:cubicBezTo>
                <a:lnTo>
                  <a:pt x="20753" y="7192"/>
                </a:lnTo>
                <a:cubicBezTo>
                  <a:pt x="21387" y="7352"/>
                  <a:pt x="22041" y="7433"/>
                  <a:pt x="22695" y="7433"/>
                </a:cubicBezTo>
                <a:cubicBezTo>
                  <a:pt x="22913" y="7433"/>
                  <a:pt x="23131" y="7424"/>
                  <a:pt x="23349" y="7406"/>
                </a:cubicBezTo>
                <a:cubicBezTo>
                  <a:pt x="23587" y="7382"/>
                  <a:pt x="23861" y="7347"/>
                  <a:pt x="24027" y="7168"/>
                </a:cubicBezTo>
                <a:cubicBezTo>
                  <a:pt x="24325" y="6846"/>
                  <a:pt x="24158" y="6334"/>
                  <a:pt x="23968" y="5930"/>
                </a:cubicBezTo>
                <a:cubicBezTo>
                  <a:pt x="24587" y="5930"/>
                  <a:pt x="25230" y="5930"/>
                  <a:pt x="25837" y="5763"/>
                </a:cubicBezTo>
                <a:cubicBezTo>
                  <a:pt x="26361" y="5620"/>
                  <a:pt x="26790" y="4965"/>
                  <a:pt x="27087" y="4429"/>
                </a:cubicBezTo>
                <a:cubicBezTo>
                  <a:pt x="27266" y="4525"/>
                  <a:pt x="27445" y="4620"/>
                  <a:pt x="27611" y="4739"/>
                </a:cubicBezTo>
                <a:cubicBezTo>
                  <a:pt x="29480" y="5858"/>
                  <a:pt x="31314" y="7120"/>
                  <a:pt x="33088" y="8370"/>
                </a:cubicBezTo>
                <a:cubicBezTo>
                  <a:pt x="31468" y="7912"/>
                  <a:pt x="29807" y="7580"/>
                  <a:pt x="28123" y="7580"/>
                </a:cubicBezTo>
                <a:cubicBezTo>
                  <a:pt x="28012" y="7580"/>
                  <a:pt x="27901" y="7582"/>
                  <a:pt x="27790" y="7585"/>
                </a:cubicBezTo>
                <a:cubicBezTo>
                  <a:pt x="26837" y="7597"/>
                  <a:pt x="24539" y="7835"/>
                  <a:pt x="23813" y="9621"/>
                </a:cubicBezTo>
                <a:cubicBezTo>
                  <a:pt x="23587" y="10168"/>
                  <a:pt x="23575" y="10764"/>
                  <a:pt x="23563" y="11335"/>
                </a:cubicBezTo>
                <a:cubicBezTo>
                  <a:pt x="23563" y="11597"/>
                  <a:pt x="23551" y="11847"/>
                  <a:pt x="23527" y="12109"/>
                </a:cubicBezTo>
                <a:cubicBezTo>
                  <a:pt x="23444" y="12895"/>
                  <a:pt x="23146" y="13633"/>
                  <a:pt x="22813" y="14407"/>
                </a:cubicBezTo>
                <a:cubicBezTo>
                  <a:pt x="22551" y="15050"/>
                  <a:pt x="22277" y="15717"/>
                  <a:pt x="22134" y="16419"/>
                </a:cubicBezTo>
                <a:cubicBezTo>
                  <a:pt x="21563" y="19157"/>
                  <a:pt x="23170" y="22289"/>
                  <a:pt x="25944" y="23837"/>
                </a:cubicBezTo>
                <a:cubicBezTo>
                  <a:pt x="27480" y="24682"/>
                  <a:pt x="29302" y="25111"/>
                  <a:pt x="31374" y="25111"/>
                </a:cubicBezTo>
                <a:cubicBezTo>
                  <a:pt x="32362" y="25111"/>
                  <a:pt x="33398" y="25003"/>
                  <a:pt x="34457" y="24813"/>
                </a:cubicBezTo>
                <a:cubicBezTo>
                  <a:pt x="39720" y="23849"/>
                  <a:pt x="44542" y="20741"/>
                  <a:pt x="47780" y="16467"/>
                </a:cubicBezTo>
                <a:cubicBezTo>
                  <a:pt x="49578" y="16955"/>
                  <a:pt x="51328" y="17205"/>
                  <a:pt x="53031" y="17205"/>
                </a:cubicBezTo>
                <a:lnTo>
                  <a:pt x="53162" y="17205"/>
                </a:lnTo>
                <a:cubicBezTo>
                  <a:pt x="53043" y="17360"/>
                  <a:pt x="52924" y="17491"/>
                  <a:pt x="52805" y="17645"/>
                </a:cubicBezTo>
                <a:cubicBezTo>
                  <a:pt x="50757" y="19324"/>
                  <a:pt x="49090" y="21420"/>
                  <a:pt x="47459" y="23479"/>
                </a:cubicBezTo>
                <a:cubicBezTo>
                  <a:pt x="47435" y="23503"/>
                  <a:pt x="47423" y="23551"/>
                  <a:pt x="47399" y="23599"/>
                </a:cubicBezTo>
                <a:cubicBezTo>
                  <a:pt x="45994" y="24932"/>
                  <a:pt x="44447" y="26242"/>
                  <a:pt x="42792" y="27420"/>
                </a:cubicBezTo>
                <a:cubicBezTo>
                  <a:pt x="39601" y="29671"/>
                  <a:pt x="34576" y="32350"/>
                  <a:pt x="28647" y="32385"/>
                </a:cubicBezTo>
                <a:lnTo>
                  <a:pt x="28528" y="32385"/>
                </a:lnTo>
                <a:cubicBezTo>
                  <a:pt x="23277" y="32385"/>
                  <a:pt x="18253" y="30064"/>
                  <a:pt x="15407" y="26313"/>
                </a:cubicBezTo>
                <a:cubicBezTo>
                  <a:pt x="13812" y="24218"/>
                  <a:pt x="12847" y="21694"/>
                  <a:pt x="11907" y="19253"/>
                </a:cubicBezTo>
                <a:cubicBezTo>
                  <a:pt x="11502" y="18193"/>
                  <a:pt x="11085" y="17110"/>
                  <a:pt x="10609" y="16050"/>
                </a:cubicBezTo>
                <a:cubicBezTo>
                  <a:pt x="9823" y="14252"/>
                  <a:pt x="8645" y="12192"/>
                  <a:pt x="7025" y="10573"/>
                </a:cubicBezTo>
                <a:cubicBezTo>
                  <a:pt x="6787" y="8609"/>
                  <a:pt x="5942" y="6715"/>
                  <a:pt x="4632" y="5239"/>
                </a:cubicBezTo>
                <a:cubicBezTo>
                  <a:pt x="5418" y="4275"/>
                  <a:pt x="6406" y="3429"/>
                  <a:pt x="7513" y="2727"/>
                </a:cubicBezTo>
                <a:lnTo>
                  <a:pt x="7513" y="2727"/>
                </a:lnTo>
                <a:cubicBezTo>
                  <a:pt x="7275" y="3060"/>
                  <a:pt x="7037" y="3429"/>
                  <a:pt x="6823" y="3870"/>
                </a:cubicBezTo>
                <a:cubicBezTo>
                  <a:pt x="8570" y="2814"/>
                  <a:pt x="10463" y="2318"/>
                  <a:pt x="12359" y="2318"/>
                </a:cubicBezTo>
                <a:close/>
                <a:moveTo>
                  <a:pt x="14955" y="0"/>
                </a:moveTo>
                <a:cubicBezTo>
                  <a:pt x="14586" y="0"/>
                  <a:pt x="14217" y="12"/>
                  <a:pt x="13859" y="36"/>
                </a:cubicBezTo>
                <a:cubicBezTo>
                  <a:pt x="9478" y="322"/>
                  <a:pt x="5525" y="2572"/>
                  <a:pt x="3430" y="5787"/>
                </a:cubicBezTo>
                <a:cubicBezTo>
                  <a:pt x="2179" y="6942"/>
                  <a:pt x="1025" y="8216"/>
                  <a:pt x="1" y="9573"/>
                </a:cubicBezTo>
                <a:cubicBezTo>
                  <a:pt x="2191" y="9787"/>
                  <a:pt x="4358" y="10240"/>
                  <a:pt x="6442" y="10930"/>
                </a:cubicBezTo>
                <a:cubicBezTo>
                  <a:pt x="8073" y="12490"/>
                  <a:pt x="9228" y="14538"/>
                  <a:pt x="10014" y="16312"/>
                </a:cubicBezTo>
                <a:cubicBezTo>
                  <a:pt x="10478" y="17348"/>
                  <a:pt x="10895" y="18431"/>
                  <a:pt x="11300" y="19491"/>
                </a:cubicBezTo>
                <a:cubicBezTo>
                  <a:pt x="12252" y="21967"/>
                  <a:pt x="13252" y="24551"/>
                  <a:pt x="14883" y="26718"/>
                </a:cubicBezTo>
                <a:cubicBezTo>
                  <a:pt x="17896" y="30695"/>
                  <a:pt x="23015" y="33052"/>
                  <a:pt x="28552" y="33052"/>
                </a:cubicBezTo>
                <a:lnTo>
                  <a:pt x="28671" y="33052"/>
                </a:lnTo>
                <a:cubicBezTo>
                  <a:pt x="30171" y="33040"/>
                  <a:pt x="31612" y="32873"/>
                  <a:pt x="32981" y="32576"/>
                </a:cubicBezTo>
                <a:lnTo>
                  <a:pt x="32981" y="32576"/>
                </a:lnTo>
                <a:cubicBezTo>
                  <a:pt x="32338" y="33028"/>
                  <a:pt x="31719" y="33445"/>
                  <a:pt x="31064" y="33874"/>
                </a:cubicBezTo>
                <a:cubicBezTo>
                  <a:pt x="29230" y="35100"/>
                  <a:pt x="27361" y="36362"/>
                  <a:pt x="24742" y="38386"/>
                </a:cubicBezTo>
                <a:lnTo>
                  <a:pt x="24694" y="38386"/>
                </a:lnTo>
                <a:cubicBezTo>
                  <a:pt x="24361" y="38386"/>
                  <a:pt x="23968" y="38565"/>
                  <a:pt x="23646" y="38767"/>
                </a:cubicBezTo>
                <a:cubicBezTo>
                  <a:pt x="23544" y="38771"/>
                  <a:pt x="23441" y="38773"/>
                  <a:pt x="23338" y="38773"/>
                </a:cubicBezTo>
                <a:cubicBezTo>
                  <a:pt x="22529" y="38773"/>
                  <a:pt x="21693" y="38656"/>
                  <a:pt x="20848" y="38529"/>
                </a:cubicBezTo>
                <a:cubicBezTo>
                  <a:pt x="19968" y="38408"/>
                  <a:pt x="19072" y="38281"/>
                  <a:pt x="18168" y="38281"/>
                </a:cubicBezTo>
                <a:cubicBezTo>
                  <a:pt x="17911" y="38281"/>
                  <a:pt x="17654" y="38291"/>
                  <a:pt x="17396" y="38315"/>
                </a:cubicBezTo>
                <a:cubicBezTo>
                  <a:pt x="16241" y="38410"/>
                  <a:pt x="15360" y="38850"/>
                  <a:pt x="14872" y="39529"/>
                </a:cubicBezTo>
                <a:cubicBezTo>
                  <a:pt x="14764" y="39684"/>
                  <a:pt x="14800" y="39886"/>
                  <a:pt x="14943" y="39993"/>
                </a:cubicBezTo>
                <a:cubicBezTo>
                  <a:pt x="15002" y="40041"/>
                  <a:pt x="15062" y="40053"/>
                  <a:pt x="15133" y="40053"/>
                </a:cubicBezTo>
                <a:cubicBezTo>
                  <a:pt x="15241" y="40053"/>
                  <a:pt x="15348" y="40005"/>
                  <a:pt x="15407" y="39922"/>
                </a:cubicBezTo>
                <a:cubicBezTo>
                  <a:pt x="15884" y="39243"/>
                  <a:pt x="16777" y="39041"/>
                  <a:pt x="17443" y="38981"/>
                </a:cubicBezTo>
                <a:cubicBezTo>
                  <a:pt x="17684" y="38958"/>
                  <a:pt x="17927" y="38947"/>
                  <a:pt x="18172" y="38947"/>
                </a:cubicBezTo>
                <a:cubicBezTo>
                  <a:pt x="19024" y="38947"/>
                  <a:pt x="19892" y="39073"/>
                  <a:pt x="20753" y="39184"/>
                </a:cubicBezTo>
                <a:cubicBezTo>
                  <a:pt x="21551" y="39303"/>
                  <a:pt x="22372" y="39410"/>
                  <a:pt x="23194" y="39446"/>
                </a:cubicBezTo>
                <a:cubicBezTo>
                  <a:pt x="23206" y="39481"/>
                  <a:pt x="23230" y="39529"/>
                  <a:pt x="23265" y="39565"/>
                </a:cubicBezTo>
                <a:cubicBezTo>
                  <a:pt x="22753" y="39600"/>
                  <a:pt x="22253" y="39624"/>
                  <a:pt x="21718" y="39636"/>
                </a:cubicBezTo>
                <a:cubicBezTo>
                  <a:pt x="21313" y="39648"/>
                  <a:pt x="20932" y="39648"/>
                  <a:pt x="20527" y="39684"/>
                </a:cubicBezTo>
                <a:cubicBezTo>
                  <a:pt x="18729" y="39779"/>
                  <a:pt x="17443" y="40196"/>
                  <a:pt x="16526" y="40994"/>
                </a:cubicBezTo>
                <a:cubicBezTo>
                  <a:pt x="16384" y="41113"/>
                  <a:pt x="16360" y="41315"/>
                  <a:pt x="16479" y="41470"/>
                </a:cubicBezTo>
                <a:cubicBezTo>
                  <a:pt x="16538" y="41541"/>
                  <a:pt x="16634" y="41589"/>
                  <a:pt x="16729" y="41589"/>
                </a:cubicBezTo>
                <a:cubicBezTo>
                  <a:pt x="16800" y="41589"/>
                  <a:pt x="16872" y="41553"/>
                  <a:pt x="16955" y="41505"/>
                </a:cubicBezTo>
                <a:cubicBezTo>
                  <a:pt x="17765" y="40815"/>
                  <a:pt x="18920" y="40458"/>
                  <a:pt x="20575" y="40351"/>
                </a:cubicBezTo>
                <a:lnTo>
                  <a:pt x="21730" y="40303"/>
                </a:lnTo>
                <a:cubicBezTo>
                  <a:pt x="22694" y="40291"/>
                  <a:pt x="23706" y="40255"/>
                  <a:pt x="24682" y="40041"/>
                </a:cubicBezTo>
                <a:cubicBezTo>
                  <a:pt x="24825" y="40005"/>
                  <a:pt x="25289" y="39886"/>
                  <a:pt x="25468" y="39481"/>
                </a:cubicBezTo>
                <a:cubicBezTo>
                  <a:pt x="26182" y="39535"/>
                  <a:pt x="26904" y="39562"/>
                  <a:pt x="27636" y="39562"/>
                </a:cubicBezTo>
                <a:cubicBezTo>
                  <a:pt x="27881" y="39562"/>
                  <a:pt x="28126" y="39559"/>
                  <a:pt x="28373" y="39553"/>
                </a:cubicBezTo>
                <a:cubicBezTo>
                  <a:pt x="28475" y="39553"/>
                  <a:pt x="28575" y="39551"/>
                  <a:pt x="28673" y="39551"/>
                </a:cubicBezTo>
                <a:cubicBezTo>
                  <a:pt x="28918" y="39551"/>
                  <a:pt x="29149" y="39563"/>
                  <a:pt x="29361" y="39648"/>
                </a:cubicBezTo>
                <a:cubicBezTo>
                  <a:pt x="29600" y="39743"/>
                  <a:pt x="29826" y="39958"/>
                  <a:pt x="29826" y="40220"/>
                </a:cubicBezTo>
                <a:cubicBezTo>
                  <a:pt x="29826" y="40398"/>
                  <a:pt x="29981" y="40553"/>
                  <a:pt x="30159" y="40553"/>
                </a:cubicBezTo>
                <a:lnTo>
                  <a:pt x="30171" y="40553"/>
                </a:lnTo>
                <a:cubicBezTo>
                  <a:pt x="30350" y="40553"/>
                  <a:pt x="30493" y="40410"/>
                  <a:pt x="30493" y="40232"/>
                </a:cubicBezTo>
                <a:cubicBezTo>
                  <a:pt x="30504" y="39648"/>
                  <a:pt x="30064" y="39208"/>
                  <a:pt x="29611" y="39041"/>
                </a:cubicBezTo>
                <a:cubicBezTo>
                  <a:pt x="29247" y="38895"/>
                  <a:pt x="28864" y="38886"/>
                  <a:pt x="28495" y="38886"/>
                </a:cubicBezTo>
                <a:cubicBezTo>
                  <a:pt x="28442" y="38886"/>
                  <a:pt x="28390" y="38886"/>
                  <a:pt x="28337" y="38886"/>
                </a:cubicBezTo>
                <a:cubicBezTo>
                  <a:pt x="28124" y="38891"/>
                  <a:pt x="27909" y="38894"/>
                  <a:pt x="27695" y="38894"/>
                </a:cubicBezTo>
                <a:cubicBezTo>
                  <a:pt x="26906" y="38894"/>
                  <a:pt x="26114" y="38861"/>
                  <a:pt x="25337" y="38815"/>
                </a:cubicBezTo>
                <a:cubicBezTo>
                  <a:pt x="27849" y="36886"/>
                  <a:pt x="29671" y="35648"/>
                  <a:pt x="31445" y="34457"/>
                </a:cubicBezTo>
                <a:cubicBezTo>
                  <a:pt x="32481" y="33778"/>
                  <a:pt x="33457" y="33112"/>
                  <a:pt x="34517" y="32361"/>
                </a:cubicBezTo>
                <a:cubicBezTo>
                  <a:pt x="34576" y="32314"/>
                  <a:pt x="34612" y="32254"/>
                  <a:pt x="34636" y="32195"/>
                </a:cubicBezTo>
                <a:cubicBezTo>
                  <a:pt x="36648" y="31611"/>
                  <a:pt x="38470" y="30814"/>
                  <a:pt x="40077" y="29933"/>
                </a:cubicBezTo>
                <a:lnTo>
                  <a:pt x="40077" y="29933"/>
                </a:lnTo>
                <a:cubicBezTo>
                  <a:pt x="37029" y="33576"/>
                  <a:pt x="34064" y="37612"/>
                  <a:pt x="31266" y="41517"/>
                </a:cubicBezTo>
                <a:cubicBezTo>
                  <a:pt x="30945" y="41529"/>
                  <a:pt x="30552" y="41696"/>
                  <a:pt x="30254" y="41898"/>
                </a:cubicBezTo>
                <a:cubicBezTo>
                  <a:pt x="30158" y="41902"/>
                  <a:pt x="30062" y="41904"/>
                  <a:pt x="29966" y="41904"/>
                </a:cubicBezTo>
                <a:cubicBezTo>
                  <a:pt x="29152" y="41904"/>
                  <a:pt x="28319" y="41777"/>
                  <a:pt x="27456" y="41660"/>
                </a:cubicBezTo>
                <a:cubicBezTo>
                  <a:pt x="26565" y="41529"/>
                  <a:pt x="25659" y="41405"/>
                  <a:pt x="24743" y="41405"/>
                </a:cubicBezTo>
                <a:cubicBezTo>
                  <a:pt x="24497" y="41405"/>
                  <a:pt x="24251" y="41414"/>
                  <a:pt x="24004" y="41434"/>
                </a:cubicBezTo>
                <a:cubicBezTo>
                  <a:pt x="22849" y="41541"/>
                  <a:pt x="21968" y="41970"/>
                  <a:pt x="21479" y="42660"/>
                </a:cubicBezTo>
                <a:cubicBezTo>
                  <a:pt x="21372" y="42803"/>
                  <a:pt x="21396" y="43018"/>
                  <a:pt x="21551" y="43125"/>
                </a:cubicBezTo>
                <a:cubicBezTo>
                  <a:pt x="21610" y="43160"/>
                  <a:pt x="21670" y="43184"/>
                  <a:pt x="21741" y="43184"/>
                </a:cubicBezTo>
                <a:cubicBezTo>
                  <a:pt x="21849" y="43184"/>
                  <a:pt x="21956" y="43137"/>
                  <a:pt x="22015" y="43041"/>
                </a:cubicBezTo>
                <a:cubicBezTo>
                  <a:pt x="22492" y="42375"/>
                  <a:pt x="23384" y="42160"/>
                  <a:pt x="24051" y="42113"/>
                </a:cubicBezTo>
                <a:cubicBezTo>
                  <a:pt x="24292" y="42089"/>
                  <a:pt x="24535" y="42079"/>
                  <a:pt x="24779" y="42079"/>
                </a:cubicBezTo>
                <a:cubicBezTo>
                  <a:pt x="25632" y="42079"/>
                  <a:pt x="26498" y="42204"/>
                  <a:pt x="27349" y="42315"/>
                </a:cubicBezTo>
                <a:cubicBezTo>
                  <a:pt x="28159" y="42434"/>
                  <a:pt x="28980" y="42541"/>
                  <a:pt x="29802" y="42565"/>
                </a:cubicBezTo>
                <a:cubicBezTo>
                  <a:pt x="29814" y="42613"/>
                  <a:pt x="29838" y="42660"/>
                  <a:pt x="29873" y="42684"/>
                </a:cubicBezTo>
                <a:cubicBezTo>
                  <a:pt x="29361" y="42732"/>
                  <a:pt x="28861" y="42744"/>
                  <a:pt x="28326" y="42768"/>
                </a:cubicBezTo>
                <a:cubicBezTo>
                  <a:pt x="27921" y="42779"/>
                  <a:pt x="27528" y="42779"/>
                  <a:pt x="27135" y="42803"/>
                </a:cubicBezTo>
                <a:cubicBezTo>
                  <a:pt x="25337" y="42910"/>
                  <a:pt x="24051" y="43327"/>
                  <a:pt x="23123" y="44113"/>
                </a:cubicBezTo>
                <a:cubicBezTo>
                  <a:pt x="22992" y="44232"/>
                  <a:pt x="22968" y="44446"/>
                  <a:pt x="23087" y="44589"/>
                </a:cubicBezTo>
                <a:cubicBezTo>
                  <a:pt x="23146" y="44673"/>
                  <a:pt x="23242" y="44708"/>
                  <a:pt x="23337" y="44708"/>
                </a:cubicBezTo>
                <a:cubicBezTo>
                  <a:pt x="23408" y="44708"/>
                  <a:pt x="23480" y="44684"/>
                  <a:pt x="23563" y="44637"/>
                </a:cubicBezTo>
                <a:cubicBezTo>
                  <a:pt x="24373" y="43934"/>
                  <a:pt x="25528" y="43577"/>
                  <a:pt x="27171" y="43482"/>
                </a:cubicBezTo>
                <a:lnTo>
                  <a:pt x="28337" y="43434"/>
                </a:lnTo>
                <a:cubicBezTo>
                  <a:pt x="29302" y="43422"/>
                  <a:pt x="30314" y="43387"/>
                  <a:pt x="31290" y="43160"/>
                </a:cubicBezTo>
                <a:cubicBezTo>
                  <a:pt x="31433" y="43137"/>
                  <a:pt x="31897" y="43018"/>
                  <a:pt x="32076" y="42613"/>
                </a:cubicBezTo>
                <a:cubicBezTo>
                  <a:pt x="32766" y="42656"/>
                  <a:pt x="33463" y="42687"/>
                  <a:pt x="34170" y="42687"/>
                </a:cubicBezTo>
                <a:cubicBezTo>
                  <a:pt x="34439" y="42687"/>
                  <a:pt x="34709" y="42682"/>
                  <a:pt x="34981" y="42672"/>
                </a:cubicBezTo>
                <a:cubicBezTo>
                  <a:pt x="35041" y="42672"/>
                  <a:pt x="35100" y="42672"/>
                  <a:pt x="35158" y="42672"/>
                </a:cubicBezTo>
                <a:cubicBezTo>
                  <a:pt x="35448" y="42672"/>
                  <a:pt x="35721" y="42680"/>
                  <a:pt x="35969" y="42779"/>
                </a:cubicBezTo>
                <a:cubicBezTo>
                  <a:pt x="36208" y="42863"/>
                  <a:pt x="36434" y="43089"/>
                  <a:pt x="36434" y="43339"/>
                </a:cubicBezTo>
                <a:cubicBezTo>
                  <a:pt x="36434" y="43518"/>
                  <a:pt x="36577" y="43684"/>
                  <a:pt x="36755" y="43684"/>
                </a:cubicBezTo>
                <a:lnTo>
                  <a:pt x="36779" y="43684"/>
                </a:lnTo>
                <a:cubicBezTo>
                  <a:pt x="36958" y="43684"/>
                  <a:pt x="37100" y="43541"/>
                  <a:pt x="37100" y="43363"/>
                </a:cubicBezTo>
                <a:cubicBezTo>
                  <a:pt x="37112" y="42779"/>
                  <a:pt x="36672" y="42327"/>
                  <a:pt x="36219" y="42172"/>
                </a:cubicBezTo>
                <a:cubicBezTo>
                  <a:pt x="35855" y="42026"/>
                  <a:pt x="35472" y="42017"/>
                  <a:pt x="35103" y="42017"/>
                </a:cubicBezTo>
                <a:cubicBezTo>
                  <a:pt x="35050" y="42017"/>
                  <a:pt x="34998" y="42017"/>
                  <a:pt x="34945" y="42017"/>
                </a:cubicBezTo>
                <a:cubicBezTo>
                  <a:pt x="34779" y="42019"/>
                  <a:pt x="34612" y="42020"/>
                  <a:pt x="34445" y="42020"/>
                </a:cubicBezTo>
                <a:cubicBezTo>
                  <a:pt x="33608" y="42020"/>
                  <a:pt x="32767" y="41996"/>
                  <a:pt x="31933" y="41946"/>
                </a:cubicBezTo>
                <a:cubicBezTo>
                  <a:pt x="31921" y="41910"/>
                  <a:pt x="31909" y="41875"/>
                  <a:pt x="31874" y="41839"/>
                </a:cubicBezTo>
                <a:cubicBezTo>
                  <a:pt x="35005" y="37481"/>
                  <a:pt x="38351" y="32957"/>
                  <a:pt x="41780" y="28992"/>
                </a:cubicBezTo>
                <a:cubicBezTo>
                  <a:pt x="41792" y="28980"/>
                  <a:pt x="41803" y="28968"/>
                  <a:pt x="41815" y="28932"/>
                </a:cubicBezTo>
                <a:cubicBezTo>
                  <a:pt x="42315" y="28623"/>
                  <a:pt x="42792" y="28313"/>
                  <a:pt x="43220" y="28004"/>
                </a:cubicBezTo>
                <a:cubicBezTo>
                  <a:pt x="44982" y="26766"/>
                  <a:pt x="46602" y="25361"/>
                  <a:pt x="48090" y="23920"/>
                </a:cubicBezTo>
                <a:lnTo>
                  <a:pt x="70914" y="14514"/>
                </a:lnTo>
                <a:cubicBezTo>
                  <a:pt x="73688" y="13371"/>
                  <a:pt x="77141" y="11954"/>
                  <a:pt x="79177" y="9156"/>
                </a:cubicBezTo>
                <a:cubicBezTo>
                  <a:pt x="79761" y="8370"/>
                  <a:pt x="80023" y="7680"/>
                  <a:pt x="80058" y="7013"/>
                </a:cubicBezTo>
                <a:cubicBezTo>
                  <a:pt x="80023" y="6311"/>
                  <a:pt x="79761" y="5561"/>
                  <a:pt x="79213" y="5215"/>
                </a:cubicBezTo>
                <a:cubicBezTo>
                  <a:pt x="79522" y="4799"/>
                  <a:pt x="79772" y="4429"/>
                  <a:pt x="79451" y="3870"/>
                </a:cubicBezTo>
                <a:cubicBezTo>
                  <a:pt x="79177" y="3429"/>
                  <a:pt x="78653" y="3179"/>
                  <a:pt x="78058" y="3179"/>
                </a:cubicBezTo>
                <a:cubicBezTo>
                  <a:pt x="77927" y="3179"/>
                  <a:pt x="77796" y="3191"/>
                  <a:pt x="77665" y="3215"/>
                </a:cubicBezTo>
                <a:cubicBezTo>
                  <a:pt x="77070" y="3334"/>
                  <a:pt x="76570" y="3679"/>
                  <a:pt x="76093" y="4001"/>
                </a:cubicBezTo>
                <a:cubicBezTo>
                  <a:pt x="70617" y="7799"/>
                  <a:pt x="64794" y="11216"/>
                  <a:pt x="58806" y="14121"/>
                </a:cubicBezTo>
                <a:lnTo>
                  <a:pt x="58282" y="14383"/>
                </a:lnTo>
                <a:cubicBezTo>
                  <a:pt x="56972" y="15014"/>
                  <a:pt x="55615" y="15681"/>
                  <a:pt x="54365" y="16479"/>
                </a:cubicBezTo>
                <a:lnTo>
                  <a:pt x="53841" y="16514"/>
                </a:lnTo>
                <a:cubicBezTo>
                  <a:pt x="53567" y="16526"/>
                  <a:pt x="53293" y="16526"/>
                  <a:pt x="53019" y="16526"/>
                </a:cubicBezTo>
                <a:cubicBezTo>
                  <a:pt x="51448" y="16526"/>
                  <a:pt x="49840" y="16300"/>
                  <a:pt x="48173" y="15871"/>
                </a:cubicBezTo>
                <a:cubicBezTo>
                  <a:pt x="49126" y="14502"/>
                  <a:pt x="49935" y="13026"/>
                  <a:pt x="50543" y="11478"/>
                </a:cubicBezTo>
                <a:lnTo>
                  <a:pt x="50840" y="10728"/>
                </a:lnTo>
                <a:lnTo>
                  <a:pt x="50840" y="10728"/>
                </a:lnTo>
                <a:lnTo>
                  <a:pt x="50114" y="11061"/>
                </a:lnTo>
                <a:cubicBezTo>
                  <a:pt x="48911" y="11585"/>
                  <a:pt x="47554" y="11847"/>
                  <a:pt x="46066" y="11847"/>
                </a:cubicBezTo>
                <a:cubicBezTo>
                  <a:pt x="44066" y="11847"/>
                  <a:pt x="41839" y="11407"/>
                  <a:pt x="39065" y="10430"/>
                </a:cubicBezTo>
                <a:cubicBezTo>
                  <a:pt x="38446" y="10216"/>
                  <a:pt x="37815" y="9990"/>
                  <a:pt x="37184" y="9752"/>
                </a:cubicBezTo>
                <a:cubicBezTo>
                  <a:pt x="36529" y="9513"/>
                  <a:pt x="35886" y="9275"/>
                  <a:pt x="35219" y="9049"/>
                </a:cubicBezTo>
                <a:lnTo>
                  <a:pt x="34183" y="8335"/>
                </a:lnTo>
                <a:cubicBezTo>
                  <a:pt x="32183" y="6918"/>
                  <a:pt x="30100" y="5453"/>
                  <a:pt x="27956" y="4168"/>
                </a:cubicBezTo>
                <a:cubicBezTo>
                  <a:pt x="23230" y="1358"/>
                  <a:pt x="18991" y="0"/>
                  <a:pt x="149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rgbClr val="0070C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" name="Google Shape;409;p35">
            <a:extLst>
              <a:ext uri="{FF2B5EF4-FFF2-40B4-BE49-F238E27FC236}">
                <a16:creationId xmlns:a16="http://schemas.microsoft.com/office/drawing/2014/main" id="{4FD58F24-F7F1-319E-63E6-80A49EEEE5D6}"/>
              </a:ext>
            </a:extLst>
          </p:cNvPr>
          <p:cNvSpPr/>
          <p:nvPr/>
        </p:nvSpPr>
        <p:spPr>
          <a:xfrm>
            <a:off x="388620" y="-92375"/>
            <a:ext cx="459947" cy="35145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Music As Therapy - You Best Free Daily Tool | Music To Feel">
            <a:extLst>
              <a:ext uri="{FF2B5EF4-FFF2-40B4-BE49-F238E27FC236}">
                <a16:creationId xmlns:a16="http://schemas.microsoft.com/office/drawing/2014/main" id="{5FE4FDBB-DEA1-7CC3-9D20-1F3D4D79A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63" y="2056139"/>
            <a:ext cx="4099789" cy="234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76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0E8F7-1DEA-81E1-0F19-62A1E397B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ite Music Note Wallpapers Images ~ Yodobi | Music notes, Musical  wallpaper, Wallpaper">
            <a:extLst>
              <a:ext uri="{FF2B5EF4-FFF2-40B4-BE49-F238E27FC236}">
                <a16:creationId xmlns:a16="http://schemas.microsoft.com/office/drawing/2014/main" id="{5AFAACF0-C020-DF08-D14F-CB90C9FB3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6" b="11456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CD22E9-72F0-CB78-9F48-F8784C33142C}"/>
              </a:ext>
            </a:extLst>
          </p:cNvPr>
          <p:cNvGrpSpPr/>
          <p:nvPr/>
        </p:nvGrpSpPr>
        <p:grpSpPr>
          <a:xfrm>
            <a:off x="2431192" y="430942"/>
            <a:ext cx="4281617" cy="4281617"/>
            <a:chOff x="2862155" y="788024"/>
            <a:chExt cx="5708822" cy="570882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2C065D1-04BA-431E-9B3A-E7A132D14025}"/>
                </a:ext>
              </a:extLst>
            </p:cNvPr>
            <p:cNvSpPr/>
            <p:nvPr/>
          </p:nvSpPr>
          <p:spPr>
            <a:xfrm>
              <a:off x="2862155" y="788024"/>
              <a:ext cx="5708822" cy="5708822"/>
            </a:xfrm>
            <a:prstGeom prst="ellipse">
              <a:avLst/>
            </a:prstGeom>
            <a:solidFill>
              <a:schemeClr val="tx1">
                <a:alpha val="53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F7E543-8BD2-88CE-FF56-2D86EF02E301}"/>
                </a:ext>
              </a:extLst>
            </p:cNvPr>
            <p:cNvSpPr/>
            <p:nvPr/>
          </p:nvSpPr>
          <p:spPr>
            <a:xfrm>
              <a:off x="3134004" y="1059873"/>
              <a:ext cx="5165124" cy="5165124"/>
            </a:xfrm>
            <a:prstGeom prst="ellipse">
              <a:avLst/>
            </a:prstGeom>
            <a:solidFill>
              <a:schemeClr val="tx1">
                <a:alpha val="53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D916705-EE60-907A-A782-312C2CC90B41}"/>
              </a:ext>
            </a:extLst>
          </p:cNvPr>
          <p:cNvSpPr txBox="1"/>
          <p:nvPr/>
        </p:nvSpPr>
        <p:spPr>
          <a:xfrm>
            <a:off x="2811163" y="2103606"/>
            <a:ext cx="3521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Algorithm to Implement</a:t>
            </a:r>
            <a:endParaRPr lang="ko-KR" altLang="en-US" sz="3600" dirty="0">
              <a:solidFill>
                <a:schemeClr val="bg1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15" name="Freeform 101">
            <a:extLst>
              <a:ext uri="{FF2B5EF4-FFF2-40B4-BE49-F238E27FC236}">
                <a16:creationId xmlns:a16="http://schemas.microsoft.com/office/drawing/2014/main" id="{8734F98C-BB5A-610B-CC10-B7B3D4283833}"/>
              </a:ext>
            </a:extLst>
          </p:cNvPr>
          <p:cNvSpPr>
            <a:spLocks noEditPoints="1"/>
          </p:cNvSpPr>
          <p:nvPr/>
        </p:nvSpPr>
        <p:spPr bwMode="auto">
          <a:xfrm>
            <a:off x="4394597" y="1612411"/>
            <a:ext cx="354806" cy="356592"/>
          </a:xfrm>
          <a:custGeom>
            <a:avLst/>
            <a:gdLst>
              <a:gd name="T0" fmla="*/ 1279501115 w 123"/>
              <a:gd name="T1" fmla="*/ 21495499 h 123"/>
              <a:gd name="T2" fmla="*/ 1226187753 w 123"/>
              <a:gd name="T3" fmla="*/ 0 h 123"/>
              <a:gd name="T4" fmla="*/ 1215526386 w 123"/>
              <a:gd name="T5" fmla="*/ 0 h 123"/>
              <a:gd name="T6" fmla="*/ 522462466 w 123"/>
              <a:gd name="T7" fmla="*/ 128963157 h 123"/>
              <a:gd name="T8" fmla="*/ 458487736 w 123"/>
              <a:gd name="T9" fmla="*/ 204192484 h 123"/>
              <a:gd name="T10" fmla="*/ 458487736 w 123"/>
              <a:gd name="T11" fmla="*/ 913488207 h 123"/>
              <a:gd name="T12" fmla="*/ 298550913 w 123"/>
              <a:gd name="T13" fmla="*/ 870500488 h 123"/>
              <a:gd name="T14" fmla="*/ 191924188 w 123"/>
              <a:gd name="T15" fmla="*/ 881249877 h 123"/>
              <a:gd name="T16" fmla="*/ 21325998 w 123"/>
              <a:gd name="T17" fmla="*/ 1031705254 h 123"/>
              <a:gd name="T18" fmla="*/ 21325998 w 123"/>
              <a:gd name="T19" fmla="*/ 1182163909 h 123"/>
              <a:gd name="T20" fmla="*/ 245237551 w 123"/>
              <a:gd name="T21" fmla="*/ 1321873176 h 123"/>
              <a:gd name="T22" fmla="*/ 341199644 w 123"/>
              <a:gd name="T23" fmla="*/ 1300377677 h 123"/>
              <a:gd name="T24" fmla="*/ 511801099 w 123"/>
              <a:gd name="T25" fmla="*/ 1160668410 h 123"/>
              <a:gd name="T26" fmla="*/ 533123832 w 123"/>
              <a:gd name="T27" fmla="*/ 1074692973 h 123"/>
              <a:gd name="T28" fmla="*/ 533123832 w 123"/>
              <a:gd name="T29" fmla="*/ 1074692973 h 123"/>
              <a:gd name="T30" fmla="*/ 533123832 w 123"/>
              <a:gd name="T31" fmla="*/ 408384969 h 123"/>
              <a:gd name="T32" fmla="*/ 554449830 w 123"/>
              <a:gd name="T33" fmla="*/ 408384969 h 123"/>
              <a:gd name="T34" fmla="*/ 1226187753 w 123"/>
              <a:gd name="T35" fmla="*/ 290167922 h 123"/>
              <a:gd name="T36" fmla="*/ 1226187753 w 123"/>
              <a:gd name="T37" fmla="*/ 795274439 h 123"/>
              <a:gd name="T38" fmla="*/ 1076912296 w 123"/>
              <a:gd name="T39" fmla="*/ 741537332 h 123"/>
              <a:gd name="T40" fmla="*/ 970288836 w 123"/>
              <a:gd name="T41" fmla="*/ 763032830 h 123"/>
              <a:gd name="T42" fmla="*/ 799687381 w 123"/>
              <a:gd name="T43" fmla="*/ 902742097 h 123"/>
              <a:gd name="T44" fmla="*/ 789026014 w 123"/>
              <a:gd name="T45" fmla="*/ 1053200752 h 123"/>
              <a:gd name="T46" fmla="*/ 1023602198 w 123"/>
              <a:gd name="T47" fmla="*/ 1192910019 h 123"/>
              <a:gd name="T48" fmla="*/ 1119564292 w 123"/>
              <a:gd name="T49" fmla="*/ 1182163909 h 123"/>
              <a:gd name="T50" fmla="*/ 1290162482 w 123"/>
              <a:gd name="T51" fmla="*/ 1031705254 h 123"/>
              <a:gd name="T52" fmla="*/ 1311488480 w 123"/>
              <a:gd name="T53" fmla="*/ 945729816 h 123"/>
              <a:gd name="T54" fmla="*/ 1311488480 w 123"/>
              <a:gd name="T55" fmla="*/ 945729816 h 123"/>
              <a:gd name="T56" fmla="*/ 1311488480 w 123"/>
              <a:gd name="T57" fmla="*/ 85975438 h 123"/>
              <a:gd name="T58" fmla="*/ 1279501115 w 123"/>
              <a:gd name="T59" fmla="*/ 21495499 h 123"/>
              <a:gd name="T60" fmla="*/ 319873646 w 123"/>
              <a:gd name="T61" fmla="*/ 1225151628 h 123"/>
              <a:gd name="T62" fmla="*/ 95962094 w 123"/>
              <a:gd name="T63" fmla="*/ 1149922300 h 123"/>
              <a:gd name="T64" fmla="*/ 223911552 w 123"/>
              <a:gd name="T65" fmla="*/ 956475926 h 123"/>
              <a:gd name="T66" fmla="*/ 447826370 w 123"/>
              <a:gd name="T67" fmla="*/ 1031705254 h 123"/>
              <a:gd name="T68" fmla="*/ 319873646 w 123"/>
              <a:gd name="T69" fmla="*/ 1225151628 h 123"/>
              <a:gd name="T70" fmla="*/ 1226187753 w 123"/>
              <a:gd name="T71" fmla="*/ 204192484 h 123"/>
              <a:gd name="T72" fmla="*/ 533123832 w 123"/>
              <a:gd name="T73" fmla="*/ 333155641 h 123"/>
              <a:gd name="T74" fmla="*/ 533123832 w 123"/>
              <a:gd name="T75" fmla="*/ 204192484 h 123"/>
              <a:gd name="T76" fmla="*/ 1226187753 w 123"/>
              <a:gd name="T77" fmla="*/ 85975438 h 123"/>
              <a:gd name="T78" fmla="*/ 1226187753 w 123"/>
              <a:gd name="T79" fmla="*/ 204192484 h 123"/>
              <a:gd name="T80" fmla="*/ 1098238294 w 123"/>
              <a:gd name="T81" fmla="*/ 1096188471 h 123"/>
              <a:gd name="T82" fmla="*/ 863662110 w 123"/>
              <a:gd name="T83" fmla="*/ 1031705254 h 123"/>
              <a:gd name="T84" fmla="*/ 991614834 w 123"/>
              <a:gd name="T85" fmla="*/ 838262158 h 123"/>
              <a:gd name="T86" fmla="*/ 1226187753 w 123"/>
              <a:gd name="T87" fmla="*/ 913488207 h 123"/>
              <a:gd name="T88" fmla="*/ 1098238294 w 123"/>
              <a:gd name="T89" fmla="*/ 1096188471 h 123"/>
              <a:gd name="T90" fmla="*/ 1098238294 w 123"/>
              <a:gd name="T91" fmla="*/ 1096188471 h 123"/>
              <a:gd name="T92" fmla="*/ 1098238294 w 123"/>
              <a:gd name="T93" fmla="*/ 1096188471 h 12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23" h="123">
                <a:moveTo>
                  <a:pt x="120" y="2"/>
                </a:moveTo>
                <a:cubicBezTo>
                  <a:pt x="119" y="1"/>
                  <a:pt x="117" y="0"/>
                  <a:pt x="115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49" y="12"/>
                  <a:pt x="49" y="12"/>
                  <a:pt x="49" y="12"/>
                </a:cubicBezTo>
                <a:cubicBezTo>
                  <a:pt x="45" y="12"/>
                  <a:pt x="43" y="15"/>
                  <a:pt x="43" y="19"/>
                </a:cubicBezTo>
                <a:cubicBezTo>
                  <a:pt x="43" y="85"/>
                  <a:pt x="43" y="85"/>
                  <a:pt x="43" y="85"/>
                </a:cubicBezTo>
                <a:cubicBezTo>
                  <a:pt x="39" y="82"/>
                  <a:pt x="34" y="81"/>
                  <a:pt x="28" y="81"/>
                </a:cubicBezTo>
                <a:cubicBezTo>
                  <a:pt x="25" y="81"/>
                  <a:pt x="22" y="81"/>
                  <a:pt x="18" y="82"/>
                </a:cubicBezTo>
                <a:cubicBezTo>
                  <a:pt x="11" y="85"/>
                  <a:pt x="5" y="89"/>
                  <a:pt x="2" y="96"/>
                </a:cubicBezTo>
                <a:cubicBezTo>
                  <a:pt x="0" y="100"/>
                  <a:pt x="0" y="105"/>
                  <a:pt x="2" y="110"/>
                </a:cubicBezTo>
                <a:cubicBezTo>
                  <a:pt x="4" y="118"/>
                  <a:pt x="13" y="123"/>
                  <a:pt x="23" y="123"/>
                </a:cubicBezTo>
                <a:cubicBezTo>
                  <a:pt x="26" y="123"/>
                  <a:pt x="29" y="122"/>
                  <a:pt x="32" y="121"/>
                </a:cubicBezTo>
                <a:cubicBezTo>
                  <a:pt x="40" y="119"/>
                  <a:pt x="45" y="114"/>
                  <a:pt x="48" y="108"/>
                </a:cubicBezTo>
                <a:cubicBezTo>
                  <a:pt x="50" y="105"/>
                  <a:pt x="50" y="102"/>
                  <a:pt x="50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38"/>
                  <a:pt x="50" y="38"/>
                  <a:pt x="50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2" y="71"/>
                  <a:pt x="107" y="69"/>
                  <a:pt x="101" y="69"/>
                </a:cubicBezTo>
                <a:cubicBezTo>
                  <a:pt x="98" y="69"/>
                  <a:pt x="94" y="70"/>
                  <a:pt x="91" y="71"/>
                </a:cubicBezTo>
                <a:cubicBezTo>
                  <a:pt x="84" y="73"/>
                  <a:pt x="78" y="78"/>
                  <a:pt x="75" y="84"/>
                </a:cubicBezTo>
                <a:cubicBezTo>
                  <a:pt x="73" y="89"/>
                  <a:pt x="73" y="94"/>
                  <a:pt x="74" y="98"/>
                </a:cubicBezTo>
                <a:cubicBezTo>
                  <a:pt x="77" y="106"/>
                  <a:pt x="86" y="111"/>
                  <a:pt x="96" y="111"/>
                </a:cubicBezTo>
                <a:cubicBezTo>
                  <a:pt x="99" y="111"/>
                  <a:pt x="102" y="111"/>
                  <a:pt x="105" y="110"/>
                </a:cubicBezTo>
                <a:cubicBezTo>
                  <a:pt x="112" y="107"/>
                  <a:pt x="118" y="102"/>
                  <a:pt x="121" y="96"/>
                </a:cubicBezTo>
                <a:cubicBezTo>
                  <a:pt x="122" y="94"/>
                  <a:pt x="123" y="91"/>
                  <a:pt x="123" y="88"/>
                </a:cubicBezTo>
                <a:cubicBezTo>
                  <a:pt x="123" y="88"/>
                  <a:pt x="123" y="88"/>
                  <a:pt x="123" y="8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5"/>
                  <a:pt x="122" y="3"/>
                  <a:pt x="120" y="2"/>
                </a:cubicBezTo>
                <a:close/>
                <a:moveTo>
                  <a:pt x="30" y="114"/>
                </a:moveTo>
                <a:cubicBezTo>
                  <a:pt x="21" y="117"/>
                  <a:pt x="11" y="114"/>
                  <a:pt x="9" y="107"/>
                </a:cubicBezTo>
                <a:cubicBezTo>
                  <a:pt x="6" y="100"/>
                  <a:pt x="12" y="93"/>
                  <a:pt x="21" y="89"/>
                </a:cubicBezTo>
                <a:cubicBezTo>
                  <a:pt x="30" y="86"/>
                  <a:pt x="39" y="89"/>
                  <a:pt x="42" y="96"/>
                </a:cubicBezTo>
                <a:cubicBezTo>
                  <a:pt x="44" y="103"/>
                  <a:pt x="39" y="111"/>
                  <a:pt x="30" y="114"/>
                </a:cubicBezTo>
                <a:close/>
                <a:moveTo>
                  <a:pt x="115" y="19"/>
                </a:moveTo>
                <a:cubicBezTo>
                  <a:pt x="50" y="31"/>
                  <a:pt x="50" y="31"/>
                  <a:pt x="50" y="31"/>
                </a:cubicBezTo>
                <a:cubicBezTo>
                  <a:pt x="50" y="19"/>
                  <a:pt x="50" y="19"/>
                  <a:pt x="50" y="19"/>
                </a:cubicBezTo>
                <a:cubicBezTo>
                  <a:pt x="115" y="8"/>
                  <a:pt x="115" y="8"/>
                  <a:pt x="115" y="8"/>
                </a:cubicBezTo>
                <a:lnTo>
                  <a:pt x="115" y="19"/>
                </a:lnTo>
                <a:close/>
                <a:moveTo>
                  <a:pt x="103" y="102"/>
                </a:moveTo>
                <a:cubicBezTo>
                  <a:pt x="93" y="105"/>
                  <a:pt x="84" y="102"/>
                  <a:pt x="81" y="96"/>
                </a:cubicBezTo>
                <a:cubicBezTo>
                  <a:pt x="79" y="89"/>
                  <a:pt x="84" y="81"/>
                  <a:pt x="93" y="78"/>
                </a:cubicBezTo>
                <a:cubicBezTo>
                  <a:pt x="103" y="75"/>
                  <a:pt x="112" y="78"/>
                  <a:pt x="115" y="85"/>
                </a:cubicBezTo>
                <a:cubicBezTo>
                  <a:pt x="117" y="91"/>
                  <a:pt x="112" y="99"/>
                  <a:pt x="103" y="102"/>
                </a:cubicBezTo>
                <a:close/>
                <a:moveTo>
                  <a:pt x="103" y="102"/>
                </a:moveTo>
                <a:cubicBezTo>
                  <a:pt x="103" y="102"/>
                  <a:pt x="103" y="102"/>
                  <a:pt x="103" y="10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defTabSz="685663">
              <a:defRPr/>
            </a:pPr>
            <a:endParaRPr lang="en-US" sz="675"/>
          </a:p>
        </p:txBody>
      </p:sp>
    </p:spTree>
    <p:extLst>
      <p:ext uri="{BB962C8B-B14F-4D97-AF65-F5344CB8AC3E}">
        <p14:creationId xmlns:p14="http://schemas.microsoft.com/office/powerpoint/2010/main" val="15352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1727</Words>
  <Application>Microsoft Office PowerPoint</Application>
  <PresentationFormat>On-screen Show (16:9)</PresentationFormat>
  <Paragraphs>212</Paragraphs>
  <Slides>33</Slides>
  <Notes>27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Lora</vt:lpstr>
      <vt:lpstr>Albert Sans</vt:lpstr>
      <vt:lpstr>Aptos Display</vt:lpstr>
      <vt:lpstr>Georgia</vt:lpstr>
      <vt:lpstr>Google Sans</vt:lpstr>
      <vt:lpstr>zeitung</vt:lpstr>
      <vt:lpstr>Aptos</vt:lpstr>
      <vt:lpstr>DM Serif Text</vt:lpstr>
      <vt:lpstr>Office Theme</vt:lpstr>
      <vt:lpstr>Generating Music from Paintings </vt:lpstr>
      <vt:lpstr>01</vt:lpstr>
      <vt:lpstr>PowerPoint Presentation</vt:lpstr>
      <vt:lpstr>Main Idea</vt:lpstr>
      <vt:lpstr>Challenges</vt:lpstr>
      <vt:lpstr>Applications</vt:lpstr>
      <vt:lpstr>Applications</vt:lpstr>
      <vt:lpstr>Applications</vt:lpstr>
      <vt:lpstr>PowerPoint Presentation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PowerPoint Presentation</vt:lpstr>
      <vt:lpstr>AI Models</vt:lpstr>
      <vt:lpstr>ResNet 50</vt:lpstr>
      <vt:lpstr>Implementation</vt:lpstr>
      <vt:lpstr>BLIP (Bidirectional Encoder Representations from Transformers) </vt:lpstr>
      <vt:lpstr>Hugging Face Library</vt:lpstr>
      <vt:lpstr>Implementation</vt:lpstr>
      <vt:lpstr>GPT-2 Model</vt:lpstr>
      <vt:lpstr>Implementation</vt:lpstr>
      <vt:lpstr>Datasets</vt:lpstr>
      <vt:lpstr>Emotion Painting Music Dataset</vt:lpstr>
      <vt:lpstr>Mirex Emotion Dataset</vt:lpstr>
      <vt:lpstr>UCF101 Videos</vt:lpstr>
      <vt:lpstr>PowerPoint Presentation</vt:lpstr>
      <vt:lpstr>Accomplishments</vt:lpstr>
      <vt:lpstr>What’s Next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Dina Ahmed El Sayed Fathy</cp:lastModifiedBy>
  <cp:revision>30</cp:revision>
  <dcterms:modified xsi:type="dcterms:W3CDTF">2025-01-20T07:40:38Z</dcterms:modified>
</cp:coreProperties>
</file>